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media/image76.jpeg" ContentType="image/jpeg"/>
  <Override PartName="/ppt/media/image49.jpeg" ContentType="image/jpeg"/>
  <Override PartName="/ppt/media/image60.jpeg" ContentType="image/jpeg"/>
  <Override PartName="/ppt/media/image33.jpeg" ContentType="image/jpeg"/>
  <Override PartName="/ppt/media/image38.jpeg" ContentType="image/jpeg"/>
  <Override PartName="/ppt/media/image82.jpeg" ContentType="image/jpeg"/>
  <Override PartName="/ppt/media/image22.jpeg" ContentType="image/jpeg"/>
  <Override PartName="/ppt/media/image71.jpeg" ContentType="image/jpeg"/>
  <Override PartName="/ppt/media/image44.jpeg" ContentType="image/jpeg"/>
  <Override PartName="/ppt/media/image17.jpeg" ContentType="image/jpeg"/>
  <Override PartName="/ppt/media/image66.jpeg" ContentType="image/jpeg"/>
  <Override PartName="/ppt/media/image88.jpeg" ContentType="image/jpeg"/>
  <Override PartName="/ppt/media/image55.jpeg" ContentType="image/jpeg"/>
  <Override PartName="/ppt/media/image28.jpeg" ContentType="image/jpeg"/>
  <Override PartName="/ppt/media/image5.jpeg" ContentType="image/jpeg"/>
  <Override PartName="/ppt/media/image12.jpeg" ContentType="image/jpeg"/>
  <Override PartName="/ppt/media/image77.jpeg" ContentType="image/jpeg"/>
  <Override PartName="/ppt/media/image34.jpeg" ContentType="image/jpeg"/>
  <Override PartName="/ppt/media/image61.jpeg" ContentType="image/jpeg"/>
  <Override PartName="/ppt/media/image39.jpeg" ContentType="image/jpeg"/>
  <Override PartName="/ppt/media/image83.jpeg" ContentType="image/jpeg"/>
  <Override PartName="/ppt/media/image50.jpeg" ContentType="image/jpeg"/>
  <Override PartName="/ppt/media/image23.jpeg" ContentType="image/jpeg"/>
  <Override PartName="/ppt/media/image18.jpeg" ContentType="image/jpeg"/>
  <Override PartName="/ppt/media/image72.jpeg" ContentType="image/jpeg"/>
  <Override PartName="/ppt/media/image45.jpeg" ContentType="image/jpeg"/>
  <Override PartName="/ppt/media/image67.jpeg" ContentType="image/jpeg"/>
  <Override PartName="/ppt/media/image6.jpeg" ContentType="image/jpeg"/>
  <Override PartName="/ppt/media/image56.jpeg" ContentType="image/jpeg"/>
  <Override PartName="/ppt/media/image29.jpeg" ContentType="image/jpeg"/>
  <Override PartName="/ppt/media/image13.jpeg" ContentType="image/jpeg"/>
  <Override PartName="/ppt/media/image40.jpeg" ContentType="image/jpeg"/>
  <Override PartName="/ppt/media/image78.jpeg" ContentType="image/jpeg"/>
  <Override PartName="/ppt/media/image62.jpeg" ContentType="image/jpeg"/>
  <Override PartName="/ppt/media/image35.jpeg" ContentType="image/jpeg"/>
  <Override PartName="/ppt/media/image84.jpeg" ContentType="image/jpeg"/>
  <Override PartName="/ppt/media/image51.jpeg" ContentType="image/jpeg"/>
  <Override PartName="/ppt/media/image24.jpeg" ContentType="image/jpeg"/>
  <Override PartName="/ppt/media/image2.png" ContentType="image/png"/>
  <Override PartName="/ppt/media/image89.jpeg" ContentType="image/jpeg"/>
  <Override PartName="/ppt/media/image46.jpeg" ContentType="image/jpeg"/>
  <Override PartName="/ppt/media/image19.jpeg" ContentType="image/jpeg"/>
  <Override PartName="/ppt/media/image73.jpeg" ContentType="image/jpeg"/>
  <Override PartName="/ppt/media/image30.jpeg" ContentType="image/jpeg"/>
  <Override PartName="/ppt/media/image68.jpeg" ContentType="image/jpeg"/>
  <Override PartName="/ppt/media/image7.jpeg" ContentType="image/jpeg"/>
  <Override PartName="/ppt/media/image57.jpeg" ContentType="image/jpeg"/>
  <Override PartName="/ppt/media/image41.jpeg" ContentType="image/jpeg"/>
  <Override PartName="/ppt/media/image14.jpeg" ContentType="image/jpeg"/>
  <Override PartName="/ppt/media/image79.jpeg" ContentType="image/jpeg"/>
  <Override PartName="/ppt/media/image36.jpeg" ContentType="image/jpeg"/>
  <Override PartName="/ppt/media/image63.jpeg" ContentType="image/jpeg"/>
  <Override PartName="/ppt/media/image85.jpeg" ContentType="image/jpeg"/>
  <Override PartName="/ppt/media/image25.jpeg" ContentType="image/jpeg"/>
  <Override PartName="/ppt/media/image52.jpeg" ContentType="image/jpeg"/>
  <Override PartName="/ppt/media/image74.jpeg" ContentType="image/jpeg"/>
  <Override PartName="/ppt/media/image47.jpeg" ContentType="image/jpeg"/>
  <Override PartName="/ppt/media/image31.jpeg" ContentType="image/jpeg"/>
  <Override PartName="/ppt/media/image69.jpeg" ContentType="image/jpeg"/>
  <Override PartName="/ppt/media/image80.jpeg" ContentType="image/jpeg"/>
  <Override PartName="/ppt/media/image20.jpeg" ContentType="image/jpeg"/>
  <Override PartName="/ppt/media/image8.jpeg" ContentType="image/jpeg"/>
  <Override PartName="/ppt/media/image58.jpeg" ContentType="image/jpeg"/>
  <Override PartName="/ppt/media/image15.jpeg" ContentType="image/jpeg"/>
  <Override PartName="/ppt/media/image42.jpeg" ContentType="image/jpeg"/>
  <Override PartName="/ppt/media/image64.jpeg" ContentType="image/jpeg"/>
  <Override PartName="/ppt/media/image37.jpeg" ContentType="image/jpeg"/>
  <Override PartName="/ppt/media/image86.jpeg" ContentType="image/jpeg"/>
  <Override PartName="/ppt/media/image3.jpeg" ContentType="image/jpeg"/>
  <Override PartName="/ppt/media/image53.jpeg" ContentType="image/jpeg"/>
  <Override PartName="/ppt/media/image26.jpeg" ContentType="image/jpeg"/>
  <Override PartName="/ppt/media/image10.jpeg" ContentType="image/jpeg"/>
  <Override PartName="/ppt/media/image48.jpeg" ContentType="image/jpeg"/>
  <Override PartName="/ppt/media/image75.jpeg" ContentType="image/jpeg"/>
  <Override PartName="/ppt/media/image32.jpeg" ContentType="image/jpeg"/>
  <Override PartName="/ppt/media/image1.png" ContentType="image/png"/>
  <Override PartName="/ppt/media/image81.jpeg" ContentType="image/jpeg"/>
  <Override PartName="/ppt/media/image21.jpeg" ContentType="image/jpeg"/>
  <Override PartName="/ppt/media/image9.jpeg" ContentType="image/jpeg"/>
  <Override PartName="/ppt/media/image59.jpeg" ContentType="image/jpeg"/>
  <Override PartName="/ppt/media/image43.jpeg" ContentType="image/jpeg"/>
  <Override PartName="/ppt/media/image16.jpeg" ContentType="image/jpeg"/>
  <Override PartName="/ppt/media/image70.jpeg" ContentType="image/jpeg"/>
  <Override PartName="/ppt/media/image65.jpeg" ContentType="image/jpeg"/>
  <Override PartName="/ppt/media/image87.jpeg" ContentType="image/jpeg"/>
  <Override PartName="/ppt/media/image4.jpeg" ContentType="image/jpeg"/>
  <Override PartName="/ppt/media/image54.jpeg" ContentType="image/jpeg"/>
  <Override PartName="/ppt/media/image27.jpeg" ContentType="image/jpeg"/>
  <Override PartName="/ppt/media/image11.jpeg" ContentType="image/jpeg"/>
  <Override PartName="/ppt/slideLayouts/slideLayout6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slideLayout4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7.xml" ContentType="application/vnd.openxmlformats-officedocument.presentationml.slide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slide4.xml" ContentType="application/vnd.openxmlformats-officedocument.presentationml.slide+xml"/>
  <Override PartName="/ppt/slides/slide8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/>
  <p:notesSz cx="6875462" cy="9655175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128520"/>
            <a:ext cx="8229600" cy="1434600"/>
          </a:xfrm>
          <a:prstGeom prst="rect">
            <a:avLst/>
          </a:prstGeom>
        </p:spPr>
        <p:txBody>
          <a:bodyPr anchor="ctr" bIns="46800" lIns="90000" rIns="90000" tIns="46800" wrap="none"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189684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677400"/>
            <a:ext cx="8229600" cy="189684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128520"/>
            <a:ext cx="8229600" cy="1434600"/>
          </a:xfrm>
          <a:prstGeom prst="rect">
            <a:avLst/>
          </a:prstGeom>
        </p:spPr>
        <p:txBody>
          <a:bodyPr anchor="ctr" bIns="46800" lIns="90000" rIns="90000" tIns="46800" wrap="none"/>
          <a:p>
            <a:pPr algn="ctr"/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189684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3880" y="1600200"/>
            <a:ext cx="4015800" cy="189684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673880" y="3677400"/>
            <a:ext cx="4015800" cy="189684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57200" y="3677400"/>
            <a:ext cx="4015800" cy="189684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128520"/>
            <a:ext cx="8229600" cy="1434600"/>
          </a:xfrm>
          <a:prstGeom prst="rect">
            <a:avLst/>
          </a:prstGeom>
        </p:spPr>
        <p:txBody>
          <a:bodyPr anchor="ctr" bIns="46800" lIns="90000" rIns="90000" tIns="46800" wrap="none"/>
          <a:p>
            <a:pPr algn="ctr"/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189684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673880" y="1600200"/>
            <a:ext cx="4015800" cy="189684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  <p:pic>
        <p:nvPicPr>
          <p:cNvPr descr="" id="37" name=""/>
          <p:cNvPicPr/>
          <p:nvPr/>
        </p:nvPicPr>
        <p:blipFill>
          <a:blip r:embed="rId2"/>
          <a:stretch>
            <a:fillRect/>
          </a:stretch>
        </p:blipFill>
        <p:spPr>
          <a:xfrm>
            <a:off x="5492880" y="3677040"/>
            <a:ext cx="2377440" cy="1896840"/>
          </a:xfrm>
          <a:prstGeom prst="rect">
            <a:avLst/>
          </a:prstGeom>
          <a:ln>
            <a:noFill/>
          </a:ln>
        </p:spPr>
      </p:pic>
      <p:pic>
        <p:nvPicPr>
          <p:cNvPr descr="" id="38" name=""/>
          <p:cNvPicPr/>
          <p:nvPr/>
        </p:nvPicPr>
        <p:blipFill>
          <a:blip r:embed="rId3"/>
          <a:stretch>
            <a:fillRect/>
          </a:stretch>
        </p:blipFill>
        <p:spPr>
          <a:xfrm>
            <a:off x="1276200" y="3677040"/>
            <a:ext cx="2377440" cy="189684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128520"/>
            <a:ext cx="8229600" cy="1434600"/>
          </a:xfrm>
          <a:prstGeom prst="rect">
            <a:avLst/>
          </a:prstGeom>
        </p:spPr>
        <p:txBody>
          <a:bodyPr anchor="ctr" bIns="46800" lIns="90000" rIns="90000" tIns="46800" wrap="none"/>
          <a:p>
            <a:pPr algn="ctr"/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600" cy="39780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128520"/>
            <a:ext cx="8229600" cy="1434600"/>
          </a:xfrm>
          <a:prstGeom prst="rect">
            <a:avLst/>
          </a:prstGeom>
        </p:spPr>
        <p:txBody>
          <a:bodyPr anchor="ctr" bIns="46800" lIns="90000" rIns="90000" tIns="46800" wrap="none"/>
          <a:p>
            <a:pPr algn="ctr"/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397764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128520"/>
            <a:ext cx="8229600" cy="1434600"/>
          </a:xfrm>
          <a:prstGeom prst="rect">
            <a:avLst/>
          </a:prstGeom>
        </p:spPr>
        <p:txBody>
          <a:bodyPr anchor="ctr" bIns="46800" lIns="90000" rIns="90000" tIns="46800" wrap="none"/>
          <a:p>
            <a:pPr algn="ctr"/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397764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3880" y="1600200"/>
            <a:ext cx="4015800" cy="397764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128520"/>
            <a:ext cx="8229600" cy="1434600"/>
          </a:xfrm>
          <a:prstGeom prst="rect">
            <a:avLst/>
          </a:prstGeom>
        </p:spPr>
        <p:txBody>
          <a:bodyPr anchor="ctr" bIns="46800" lIns="90000" rIns="90000" tIns="46800" wrap="none"/>
          <a:p>
            <a:pPr algn="ctr"/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4320"/>
            <a:ext cx="8229600" cy="5303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128520"/>
            <a:ext cx="8229600" cy="1434600"/>
          </a:xfrm>
          <a:prstGeom prst="rect">
            <a:avLst/>
          </a:prstGeom>
        </p:spPr>
        <p:txBody>
          <a:bodyPr anchor="ctr" bIns="46800" lIns="90000" rIns="90000" tIns="46800" wrap="none"/>
          <a:p>
            <a:pPr algn="ctr"/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189684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57200" y="3677400"/>
            <a:ext cx="4015800" cy="189684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673880" y="1600200"/>
            <a:ext cx="4015800" cy="397764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128520"/>
            <a:ext cx="8229600" cy="1434600"/>
          </a:xfrm>
          <a:prstGeom prst="rect">
            <a:avLst/>
          </a:prstGeom>
        </p:spPr>
        <p:txBody>
          <a:bodyPr anchor="ctr" bIns="46800" lIns="90000" rIns="90000" tIns="46800" wrap="none"/>
          <a:p>
            <a:pPr algn="ctr"/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397764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3880" y="1600200"/>
            <a:ext cx="4015800" cy="189684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3880" y="3677400"/>
            <a:ext cx="4015800" cy="189684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128520"/>
            <a:ext cx="8229600" cy="1434600"/>
          </a:xfrm>
          <a:prstGeom prst="rect">
            <a:avLst/>
          </a:prstGeom>
        </p:spPr>
        <p:txBody>
          <a:bodyPr anchor="ctr" bIns="46800" lIns="90000" rIns="90000" tIns="46800" wrap="none"/>
          <a:p>
            <a:pPr algn="ctr"/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189684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3880" y="1600200"/>
            <a:ext cx="4015800" cy="189684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677400"/>
            <a:ext cx="8229240" cy="189684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anchor="ctr" bIns="46800" lIns="90000" rIns="90000" tIns="46800" wrap="none"/>
          <a:p>
            <a:pPr algn="ctr"/>
            <a:r>
              <a:rPr lang="ru-RU"/>
              <a:t>Для правки текста заголовка щелкните мышью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3977640"/>
          </a:xfrm>
          <a:prstGeom prst="rect">
            <a:avLst/>
          </a:prstGeom>
        </p:spPr>
        <p:txBody>
          <a:bodyPr bIns="46800" lIns="90000" rIns="90000" tIns="46800" wrap="none"/>
          <a:p>
            <a:pPr>
              <a:buFont typeface="Arial"/>
              <a:buChar char="•"/>
            </a:pPr>
            <a:r>
              <a:rPr lang="ru-RU"/>
              <a:t>Для правки структуры щелкните мышью</a:t>
            </a:r>
            <a:endParaRPr/>
          </a:p>
          <a:p>
            <a:pPr lvl="1">
              <a:buFont typeface="Arial"/>
              <a:buChar char="–"/>
            </a:pPr>
            <a:r>
              <a:rPr lang="ru-RU"/>
              <a:t>Второй уровень структуры</a:t>
            </a:r>
            <a:endParaRPr/>
          </a:p>
          <a:p>
            <a:pPr lvl="2">
              <a:buFont typeface="Arial"/>
              <a:buChar char="•"/>
            </a:pPr>
            <a:r>
              <a:rPr lang="ru-RU"/>
              <a:t>Третий уровень структуры</a:t>
            </a:r>
            <a:endParaRPr/>
          </a:p>
          <a:p>
            <a:pPr lvl="3">
              <a:buFont typeface="Arial"/>
              <a:buChar char="–"/>
            </a:pPr>
            <a:r>
              <a:rPr lang="ru-RU"/>
              <a:t>Четвёртый уровень структуры</a:t>
            </a:r>
            <a:endParaRPr/>
          </a:p>
          <a:p>
            <a:pPr lvl="4">
              <a:buFont typeface="Arial"/>
              <a:buChar char="»"/>
            </a:pPr>
            <a:r>
              <a:rPr lang="ru-RU"/>
              <a:t>Пятый уровень структуры</a:t>
            </a:r>
            <a:endParaRPr/>
          </a:p>
          <a:p>
            <a:pPr lvl="5">
              <a:buFont typeface="Arial"/>
              <a:buChar char="»"/>
            </a:pPr>
            <a:r>
              <a:rPr lang="ru-RU"/>
              <a:t>Шестой уровень структуры</a:t>
            </a:r>
            <a:endParaRPr/>
          </a:p>
          <a:p>
            <a:pPr lvl="6">
              <a:buFont typeface="Arial"/>
              <a:buChar char="»"/>
            </a:pPr>
            <a:r>
              <a:rPr lang="ru-RU"/>
              <a:t>Седьмой уровень структуры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456840" y="6244920"/>
            <a:ext cx="2133720" cy="476280"/>
          </a:xfrm>
          <a:prstGeom prst="rect">
            <a:avLst/>
          </a:prstGeom>
        </p:spPr>
        <p:txBody>
          <a:bodyPr bIns="46800" lIns="90000" rIns="90000" tIns="46800"/>
          <a:p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124080" y="6244920"/>
            <a:ext cx="2895840" cy="476280"/>
          </a:xfrm>
          <a:prstGeom prst="rect">
            <a:avLst/>
          </a:prstGeom>
        </p:spPr>
        <p:txBody>
          <a:bodyPr bIns="46800" lIns="90000" rIns="90000" tIns="46800"/>
          <a:p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6552720" y="6244920"/>
            <a:ext cx="2133720" cy="476280"/>
          </a:xfrm>
          <a:prstGeom prst="rect">
            <a:avLst/>
          </a:prstGeom>
        </p:spPr>
        <p:txBody>
          <a:bodyPr bIns="46800" lIns="90000" rIns="90000" tIns="46800"/>
          <a:p>
            <a:pPr>
              <a:buFont typeface="StarSymbol"/>
              <a:buChar char=""/>
            </a:pPr>
            <a:fld id="{7572F77C-DB53-43CE-810A-5F2DBC27A73D}" type="slidenum">
              <a:rPr lang="ru-RU"/>
              <a:t>&lt;номер&gt;</a:t>
            </a:fld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image" Target="../media/image4.jpeg"/><Relationship Id="rId3" Type="http://schemas.openxmlformats.org/officeDocument/2006/relationships/image" Target="../media/image5.jpeg"/><Relationship Id="rId4" Type="http://schemas.openxmlformats.org/officeDocument/2006/relationships/image" Target="../media/image6.jpeg"/><Relationship Id="rId5" Type="http://schemas.openxmlformats.org/officeDocument/2006/relationships/image" Target="../media/image7.jpeg"/><Relationship Id="rId6" Type="http://schemas.openxmlformats.org/officeDocument/2006/relationships/image" Target="../media/image8.jpeg"/><Relationship Id="rId7" Type="http://schemas.openxmlformats.org/officeDocument/2006/relationships/image" Target="../media/image9.jpeg"/><Relationship Id="rId8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10.jpeg"/><Relationship Id="rId2" Type="http://schemas.openxmlformats.org/officeDocument/2006/relationships/image" Target="../media/image11.jpeg"/><Relationship Id="rId3" Type="http://schemas.openxmlformats.org/officeDocument/2006/relationships/image" Target="../media/image12.jpeg"/><Relationship Id="rId4" Type="http://schemas.openxmlformats.org/officeDocument/2006/relationships/image" Target="../media/image13.jpeg"/><Relationship Id="rId5" Type="http://schemas.openxmlformats.org/officeDocument/2006/relationships/image" Target="../media/image14.jpeg"/><Relationship Id="rId6" Type="http://schemas.openxmlformats.org/officeDocument/2006/relationships/image" Target="../media/image15.jpeg"/><Relationship Id="rId7" Type="http://schemas.openxmlformats.org/officeDocument/2006/relationships/image" Target="../media/image16.jpeg"/><Relationship Id="rId8" Type="http://schemas.openxmlformats.org/officeDocument/2006/relationships/image" Target="../media/image17.jpeg"/><Relationship Id="rId9" Type="http://schemas.openxmlformats.org/officeDocument/2006/relationships/image" Target="../media/image18.jpeg"/><Relationship Id="rId10" Type="http://schemas.openxmlformats.org/officeDocument/2006/relationships/image" Target="../media/image19.jpeg"/><Relationship Id="rId11" Type="http://schemas.openxmlformats.org/officeDocument/2006/relationships/image" Target="../media/image20.jpeg"/><Relationship Id="rId12" Type="http://schemas.openxmlformats.org/officeDocument/2006/relationships/image" Target="../media/image21.jpeg"/><Relationship Id="rId13" Type="http://schemas.openxmlformats.org/officeDocument/2006/relationships/image" Target="../media/image22.jpeg"/><Relationship Id="rId14" Type="http://schemas.openxmlformats.org/officeDocument/2006/relationships/image" Target="../media/image23.jpeg"/><Relationship Id="rId15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24.jpeg"/><Relationship Id="rId2" Type="http://schemas.openxmlformats.org/officeDocument/2006/relationships/image" Target="../media/image25.jpeg"/><Relationship Id="rId3" Type="http://schemas.openxmlformats.org/officeDocument/2006/relationships/image" Target="../media/image26.jpeg"/><Relationship Id="rId4" Type="http://schemas.openxmlformats.org/officeDocument/2006/relationships/image" Target="../media/image27.jpeg"/><Relationship Id="rId5" Type="http://schemas.openxmlformats.org/officeDocument/2006/relationships/image" Target="../media/image28.jpeg"/><Relationship Id="rId6" Type="http://schemas.openxmlformats.org/officeDocument/2006/relationships/image" Target="../media/image29.jpeg"/><Relationship Id="rId7" Type="http://schemas.openxmlformats.org/officeDocument/2006/relationships/image" Target="../media/image30.jpeg"/><Relationship Id="rId8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31.jpeg"/><Relationship Id="rId2" Type="http://schemas.openxmlformats.org/officeDocument/2006/relationships/image" Target="../media/image32.jpeg"/><Relationship Id="rId3" Type="http://schemas.openxmlformats.org/officeDocument/2006/relationships/image" Target="../media/image33.jpeg"/><Relationship Id="rId4" Type="http://schemas.openxmlformats.org/officeDocument/2006/relationships/image" Target="../media/image34.jpeg"/><Relationship Id="rId5" Type="http://schemas.openxmlformats.org/officeDocument/2006/relationships/image" Target="../media/image35.jpeg"/><Relationship Id="rId6" Type="http://schemas.openxmlformats.org/officeDocument/2006/relationships/image" Target="../media/image36.jpeg"/><Relationship Id="rId7" Type="http://schemas.openxmlformats.org/officeDocument/2006/relationships/image" Target="../media/image37.jpeg"/><Relationship Id="rId8" Type="http://schemas.openxmlformats.org/officeDocument/2006/relationships/image" Target="../media/image38.jpeg"/><Relationship Id="rId9" Type="http://schemas.openxmlformats.org/officeDocument/2006/relationships/image" Target="../media/image39.jpeg"/><Relationship Id="rId10" Type="http://schemas.openxmlformats.org/officeDocument/2006/relationships/image" Target="../media/image40.jpeg"/><Relationship Id="rId11" Type="http://schemas.openxmlformats.org/officeDocument/2006/relationships/image" Target="../media/image41.jpeg"/><Relationship Id="rId12" Type="http://schemas.openxmlformats.org/officeDocument/2006/relationships/image" Target="../media/image42.jpeg"/><Relationship Id="rId13" Type="http://schemas.openxmlformats.org/officeDocument/2006/relationships/image" Target="../media/image43.jpeg"/><Relationship Id="rId14" Type="http://schemas.openxmlformats.org/officeDocument/2006/relationships/image" Target="../media/image44.jpeg"/><Relationship Id="rId15" Type="http://schemas.openxmlformats.org/officeDocument/2006/relationships/image" Target="../media/image45.jpeg"/><Relationship Id="rId16" Type="http://schemas.openxmlformats.org/officeDocument/2006/relationships/image" Target="../media/image46.jpeg"/><Relationship Id="rId17" Type="http://schemas.openxmlformats.org/officeDocument/2006/relationships/image" Target="../media/image47.jpeg"/><Relationship Id="rId18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48.jpeg"/><Relationship Id="rId2" Type="http://schemas.openxmlformats.org/officeDocument/2006/relationships/image" Target="../media/image49.jpeg"/><Relationship Id="rId3" Type="http://schemas.openxmlformats.org/officeDocument/2006/relationships/image" Target="../media/image50.jpeg"/><Relationship Id="rId4" Type="http://schemas.openxmlformats.org/officeDocument/2006/relationships/image" Target="../media/image51.jpeg"/><Relationship Id="rId5" Type="http://schemas.openxmlformats.org/officeDocument/2006/relationships/image" Target="../media/image52.jpeg"/><Relationship Id="rId6" Type="http://schemas.openxmlformats.org/officeDocument/2006/relationships/image" Target="../media/image53.jpeg"/><Relationship Id="rId7" Type="http://schemas.openxmlformats.org/officeDocument/2006/relationships/image" Target="../media/image54.jpeg"/><Relationship Id="rId8" Type="http://schemas.openxmlformats.org/officeDocument/2006/relationships/image" Target="../media/image55.jpeg"/><Relationship Id="rId9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56.jpeg"/><Relationship Id="rId2" Type="http://schemas.openxmlformats.org/officeDocument/2006/relationships/image" Target="../media/image57.jpeg"/><Relationship Id="rId3" Type="http://schemas.openxmlformats.org/officeDocument/2006/relationships/image" Target="../media/image58.jpeg"/><Relationship Id="rId4" Type="http://schemas.openxmlformats.org/officeDocument/2006/relationships/image" Target="../media/image59.jpeg"/><Relationship Id="rId5" Type="http://schemas.openxmlformats.org/officeDocument/2006/relationships/image" Target="../media/image60.jpeg"/><Relationship Id="rId6" Type="http://schemas.openxmlformats.org/officeDocument/2006/relationships/image" Target="../media/image61.jpeg"/><Relationship Id="rId7" Type="http://schemas.openxmlformats.org/officeDocument/2006/relationships/image" Target="../media/image62.jpeg"/><Relationship Id="rId8" Type="http://schemas.openxmlformats.org/officeDocument/2006/relationships/image" Target="../media/image63.jpeg"/><Relationship Id="rId9" Type="http://schemas.openxmlformats.org/officeDocument/2006/relationships/image" Target="../media/image64.jpeg"/><Relationship Id="rId10" Type="http://schemas.openxmlformats.org/officeDocument/2006/relationships/image" Target="../media/image65.jpeg"/><Relationship Id="rId11" Type="http://schemas.openxmlformats.org/officeDocument/2006/relationships/image" Target="../media/image66.jpeg"/><Relationship Id="rId12" Type="http://schemas.openxmlformats.org/officeDocument/2006/relationships/image" Target="../media/image67.jpeg"/><Relationship Id="rId13" Type="http://schemas.openxmlformats.org/officeDocument/2006/relationships/image" Target="../media/image68.jpeg"/><Relationship Id="rId14" Type="http://schemas.openxmlformats.org/officeDocument/2006/relationships/image" Target="../media/image69.jpeg"/><Relationship Id="rId15" Type="http://schemas.openxmlformats.org/officeDocument/2006/relationships/image" Target="../media/image70.jpeg"/><Relationship Id="rId16" Type="http://schemas.openxmlformats.org/officeDocument/2006/relationships/image" Target="../media/image71.jpeg"/><Relationship Id="rId17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72.jpeg"/><Relationship Id="rId2" Type="http://schemas.openxmlformats.org/officeDocument/2006/relationships/image" Target="../media/image73.jpeg"/><Relationship Id="rId3" Type="http://schemas.openxmlformats.org/officeDocument/2006/relationships/image" Target="../media/image74.jpeg"/><Relationship Id="rId4" Type="http://schemas.openxmlformats.org/officeDocument/2006/relationships/image" Target="../media/image75.jpeg"/><Relationship Id="rId5" Type="http://schemas.openxmlformats.org/officeDocument/2006/relationships/image" Target="../media/image76.jpeg"/><Relationship Id="rId6" Type="http://schemas.openxmlformats.org/officeDocument/2006/relationships/image" Target="../media/image77.jpeg"/><Relationship Id="rId7" Type="http://schemas.openxmlformats.org/officeDocument/2006/relationships/image" Target="../media/image78.jpeg"/><Relationship Id="rId8" Type="http://schemas.openxmlformats.org/officeDocument/2006/relationships/image" Target="../media/image79.jpeg"/><Relationship Id="rId9" Type="http://schemas.openxmlformats.org/officeDocument/2006/relationships/image" Target="../media/image80.jpeg"/><Relationship Id="rId10" Type="http://schemas.openxmlformats.org/officeDocument/2006/relationships/image" Target="../media/image81.jpeg"/><Relationship Id="rId11" Type="http://schemas.openxmlformats.org/officeDocument/2006/relationships/image" Target="../media/image82.jpeg"/><Relationship Id="rId12" Type="http://schemas.openxmlformats.org/officeDocument/2006/relationships/slideLayout" Target="../slideLayouts/slideLayout1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83.jpeg"/><Relationship Id="rId2" Type="http://schemas.openxmlformats.org/officeDocument/2006/relationships/image" Target="../media/image84.jpeg"/><Relationship Id="rId3" Type="http://schemas.openxmlformats.org/officeDocument/2006/relationships/image" Target="../media/image85.jpeg"/><Relationship Id="rId4" Type="http://schemas.openxmlformats.org/officeDocument/2006/relationships/image" Target="../media/image86.jpeg"/><Relationship Id="rId5" Type="http://schemas.openxmlformats.org/officeDocument/2006/relationships/image" Target="../media/image87.jpeg"/><Relationship Id="rId6" Type="http://schemas.openxmlformats.org/officeDocument/2006/relationships/image" Target="../media/image88.jpeg"/><Relationship Id="rId7" Type="http://schemas.openxmlformats.org/officeDocument/2006/relationships/image" Target="../media/image89.jpeg"/><Relationship Id="rId8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Shape 1"/>
          <p:cNvSpPr txBox="1"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  <a:buFont typeface="StarSymbol"/>
              <a:buChar char=""/>
            </a:pPr>
            <a:r>
              <a:rPr lang="ru-RU" sz="3600">
                <a:solidFill>
                  <a:srgbClr val="333399"/>
                </a:solidFill>
                <a:latin typeface="Brush Script MT"/>
              </a:rPr>
              <a:t>1948 </a:t>
            </a:r>
            <a:r>
              <a:rPr b="1" i="1" lang="ru-RU" sz="3600">
                <a:solidFill>
                  <a:srgbClr val="333399"/>
                </a:solidFill>
                <a:latin typeface="Brush Script MT"/>
              </a:rPr>
              <a:t>год</a:t>
            </a:r>
            <a:endParaRPr/>
          </a:p>
          <a:p>
            <a:pPr>
              <a:lnSpc>
                <a:spcPct val="100000"/>
              </a:lnSpc>
              <a:buFont typeface="StarSymbol"/>
              <a:buChar char=""/>
            </a:pPr>
            <a:endParaRPr/>
          </a:p>
          <a:p>
            <a:pPr>
              <a:lnSpc>
                <a:spcPct val="100000"/>
              </a:lnSpc>
              <a:buFont typeface="StarSymbol"/>
              <a:buChar char=""/>
            </a:pPr>
            <a:r>
              <a:rPr lang="ru-RU" sz="3600">
                <a:solidFill>
                  <a:srgbClr val="333399"/>
                </a:solidFill>
                <a:latin typeface="Brush Script MT"/>
              </a:rPr>
              <a:t>1950 </a:t>
            </a:r>
            <a:r>
              <a:rPr b="1" i="1" lang="ru-RU" sz="3600">
                <a:solidFill>
                  <a:srgbClr val="333399"/>
                </a:solidFill>
                <a:latin typeface="Brush Script MT"/>
              </a:rPr>
              <a:t>год</a:t>
            </a:r>
            <a:endParaRPr/>
          </a:p>
          <a:p>
            <a:pPr>
              <a:lnSpc>
                <a:spcPct val="100000"/>
              </a:lnSpc>
              <a:buFont typeface="StarSymbol"/>
              <a:buChar char=""/>
            </a:pPr>
            <a:endParaRPr/>
          </a:p>
          <a:p>
            <a:pPr>
              <a:lnSpc>
                <a:spcPct val="100000"/>
              </a:lnSpc>
              <a:buFont typeface="StarSymbol"/>
              <a:buChar char=""/>
            </a:pPr>
            <a:r>
              <a:rPr lang="ru-RU" sz="3600">
                <a:solidFill>
                  <a:srgbClr val="333399"/>
                </a:solidFill>
                <a:latin typeface="Brush Script MT"/>
              </a:rPr>
              <a:t>1951 </a:t>
            </a:r>
            <a:r>
              <a:rPr b="1" i="1" lang="ru-RU" sz="3600">
                <a:solidFill>
                  <a:srgbClr val="333399"/>
                </a:solidFill>
                <a:latin typeface="Brush Script MT"/>
              </a:rPr>
              <a:t>год</a:t>
            </a:r>
            <a:endParaRPr/>
          </a:p>
          <a:p>
            <a:pPr>
              <a:lnSpc>
                <a:spcPct val="100000"/>
              </a:lnSpc>
              <a:buFont typeface="StarSymbol"/>
              <a:buChar char=""/>
            </a:pPr>
            <a:endParaRPr/>
          </a:p>
          <a:p>
            <a:pPr>
              <a:lnSpc>
                <a:spcPct val="100000"/>
              </a:lnSpc>
              <a:buFont typeface="StarSymbol"/>
              <a:buChar char=""/>
            </a:pPr>
            <a:r>
              <a:rPr lang="ru-RU" sz="3600">
                <a:solidFill>
                  <a:srgbClr val="333399"/>
                </a:solidFill>
                <a:latin typeface="Brush Script MT"/>
              </a:rPr>
              <a:t>1953 </a:t>
            </a:r>
            <a:r>
              <a:rPr b="1" i="1" lang="ru-RU" sz="3600">
                <a:solidFill>
                  <a:srgbClr val="333399"/>
                </a:solidFill>
                <a:latin typeface="Brush Script MT"/>
              </a:rPr>
              <a:t>год</a:t>
            </a:r>
            <a:endParaRPr/>
          </a:p>
          <a:p>
            <a:pPr>
              <a:lnSpc>
                <a:spcPct val="100000"/>
              </a:lnSpc>
              <a:buFont typeface="StarSymbol"/>
              <a:buChar char=""/>
            </a:pPr>
            <a:endParaRPr/>
          </a:p>
          <a:p>
            <a:pPr>
              <a:lnSpc>
                <a:spcPct val="100000"/>
              </a:lnSpc>
              <a:buFont typeface="StarSymbol"/>
              <a:buChar char=""/>
            </a:pPr>
            <a:r>
              <a:rPr lang="ru-RU" sz="3600">
                <a:solidFill>
                  <a:srgbClr val="333399"/>
                </a:solidFill>
                <a:latin typeface="Brush Script MT"/>
              </a:rPr>
              <a:t>1954 </a:t>
            </a:r>
            <a:r>
              <a:rPr b="1" i="1" lang="ru-RU" sz="3600">
                <a:solidFill>
                  <a:srgbClr val="333399"/>
                </a:solidFill>
                <a:latin typeface="Brush Script MT"/>
              </a:rPr>
              <a:t>год</a:t>
            </a:r>
            <a:r>
              <a:rPr b="1" i="1" lang="ru-RU">
                <a:solidFill>
                  <a:srgbClr val="333399"/>
                </a:solidFill>
                <a:latin typeface="Brush Script MT"/>
              </a:rPr>
              <a:t> </a:t>
            </a:r>
            <a:endParaRPr/>
          </a:p>
        </p:txBody>
      </p:sp>
      <p:pic>
        <p:nvPicPr>
          <p:cNvPr descr="" id="40" name="Picture 13"/>
          <p:cNvPicPr/>
          <p:nvPr/>
        </p:nvPicPr>
        <p:blipFill>
          <a:blip r:embed="rId1"/>
          <a:srcRect b="0" l="0" r="49845" t="0"/>
          <a:stretch>
            <a:fillRect/>
          </a:stretch>
        </p:blipFill>
        <p:spPr>
          <a:xfrm>
            <a:off x="2844720" y="2852640"/>
            <a:ext cx="719280" cy="720720"/>
          </a:xfrm>
          <a:prstGeom prst="rect">
            <a:avLst/>
          </a:prstGeom>
          <a:ln>
            <a:noFill/>
          </a:ln>
        </p:spPr>
      </p:pic>
      <p:sp>
        <p:nvSpPr>
          <p:cNvPr id="41" name="CustomShape 2"/>
          <p:cNvSpPr/>
          <p:nvPr/>
        </p:nvSpPr>
        <p:spPr>
          <a:xfrm>
            <a:off x="2556000" y="3500640"/>
            <a:ext cx="1296720" cy="580680"/>
          </a:xfrm>
          <a:prstGeom prst="rect">
            <a:avLst/>
          </a:prstGeom>
          <a:noFill/>
          <a:ln>
            <a:noFill/>
          </a:ln>
        </p:spPr>
        <p:txBody>
          <a:bodyPr bIns="46800" lIns="90000" rIns="90000" tIns="46800"/>
          <a:p>
            <a:pPr algn="ctr">
              <a:lnSpc>
                <a:spcPct val="100000"/>
              </a:lnSpc>
              <a:buFont typeface="StarSymbol"/>
              <a:buChar char=""/>
            </a:pPr>
            <a:r>
              <a:rPr b="1" i="1" lang="ru-RU" sz="1600">
                <a:latin typeface="Times New Roman"/>
              </a:rPr>
              <a:t>Жбанова Ирина</a:t>
            </a:r>
            <a:endParaRPr/>
          </a:p>
        </p:txBody>
      </p:sp>
      <p:pic>
        <p:nvPicPr>
          <p:cNvPr descr="" id="42" name="Picture 20"/>
          <p:cNvPicPr/>
          <p:nvPr/>
        </p:nvPicPr>
        <p:blipFill>
          <a:blip r:embed="rId2"/>
          <a:srcRect b="0" l="0" r="49845" t="0"/>
          <a:stretch>
            <a:fillRect/>
          </a:stretch>
        </p:blipFill>
        <p:spPr>
          <a:xfrm>
            <a:off x="2773080" y="5373720"/>
            <a:ext cx="719280" cy="720720"/>
          </a:xfrm>
          <a:prstGeom prst="rect">
            <a:avLst/>
          </a:prstGeom>
          <a:ln>
            <a:noFill/>
          </a:ln>
        </p:spPr>
      </p:pic>
      <p:sp>
        <p:nvSpPr>
          <p:cNvPr id="43" name="CustomShape 3"/>
          <p:cNvSpPr/>
          <p:nvPr/>
        </p:nvSpPr>
        <p:spPr>
          <a:xfrm>
            <a:off x="2484360" y="6021720"/>
            <a:ext cx="1296720" cy="580680"/>
          </a:xfrm>
          <a:prstGeom prst="rect">
            <a:avLst/>
          </a:prstGeom>
          <a:noFill/>
          <a:ln>
            <a:noFill/>
          </a:ln>
        </p:spPr>
        <p:txBody>
          <a:bodyPr bIns="46800" lIns="90000" rIns="90000" tIns="46800"/>
          <a:p>
            <a:pPr algn="ctr">
              <a:lnSpc>
                <a:spcPct val="100000"/>
              </a:lnSpc>
              <a:buFont typeface="StarSymbol"/>
              <a:buChar char=""/>
            </a:pPr>
            <a:r>
              <a:rPr b="1" i="1" lang="ru-RU" sz="1600">
                <a:latin typeface="Times New Roman"/>
              </a:rPr>
              <a:t>Рыбасов Владимир</a:t>
            </a:r>
            <a:endParaRPr/>
          </a:p>
        </p:txBody>
      </p:sp>
      <p:pic>
        <p:nvPicPr>
          <p:cNvPr descr="" id="44" name="Picture 23"/>
          <p:cNvPicPr/>
          <p:nvPr/>
        </p:nvPicPr>
        <p:blipFill>
          <a:blip r:embed="rId3"/>
          <a:stretch>
            <a:fillRect/>
          </a:stretch>
        </p:blipFill>
        <p:spPr>
          <a:xfrm>
            <a:off x="2844360" y="260280"/>
            <a:ext cx="792000" cy="776160"/>
          </a:xfrm>
          <a:prstGeom prst="rect">
            <a:avLst/>
          </a:prstGeom>
          <a:ln>
            <a:noFill/>
          </a:ln>
        </p:spPr>
      </p:pic>
      <p:sp>
        <p:nvSpPr>
          <p:cNvPr id="45" name="CustomShape 4"/>
          <p:cNvSpPr/>
          <p:nvPr/>
        </p:nvSpPr>
        <p:spPr>
          <a:xfrm>
            <a:off x="2700360" y="907920"/>
            <a:ext cx="1152360" cy="580680"/>
          </a:xfrm>
          <a:prstGeom prst="rect">
            <a:avLst/>
          </a:prstGeom>
          <a:noFill/>
          <a:ln>
            <a:noFill/>
          </a:ln>
        </p:spPr>
        <p:txBody>
          <a:bodyPr bIns="46800" lIns="90000" rIns="90000" tIns="46800"/>
          <a:p>
            <a:pPr algn="ctr">
              <a:lnSpc>
                <a:spcPct val="100000"/>
              </a:lnSpc>
              <a:buFont typeface="StarSymbol"/>
              <a:buChar char=""/>
            </a:pPr>
            <a:r>
              <a:rPr b="1" i="1" lang="ru-RU" sz="1600">
                <a:latin typeface="Times New Roman"/>
              </a:rPr>
              <a:t>Гридцин Геннадий</a:t>
            </a:r>
            <a:endParaRPr/>
          </a:p>
        </p:txBody>
      </p:sp>
      <p:pic>
        <p:nvPicPr>
          <p:cNvPr descr="" id="46" name="Picture 28"/>
          <p:cNvPicPr/>
          <p:nvPr/>
        </p:nvPicPr>
        <p:blipFill>
          <a:blip r:embed="rId4"/>
          <a:stretch>
            <a:fillRect/>
          </a:stretch>
        </p:blipFill>
        <p:spPr>
          <a:xfrm>
            <a:off x="2843280" y="1557360"/>
            <a:ext cx="792000" cy="776160"/>
          </a:xfrm>
          <a:prstGeom prst="rect">
            <a:avLst/>
          </a:prstGeom>
          <a:ln>
            <a:noFill/>
          </a:ln>
        </p:spPr>
      </p:pic>
      <p:sp>
        <p:nvSpPr>
          <p:cNvPr id="47" name="CustomShape 5"/>
          <p:cNvSpPr/>
          <p:nvPr/>
        </p:nvSpPr>
        <p:spPr>
          <a:xfrm>
            <a:off x="2556000" y="2276640"/>
            <a:ext cx="1582560" cy="580680"/>
          </a:xfrm>
          <a:prstGeom prst="rect">
            <a:avLst/>
          </a:prstGeom>
          <a:noFill/>
          <a:ln>
            <a:noFill/>
          </a:ln>
        </p:spPr>
        <p:txBody>
          <a:bodyPr bIns="46800" lIns="90000" rIns="90000" tIns="46800"/>
          <a:p>
            <a:pPr algn="ctr">
              <a:lnSpc>
                <a:spcPct val="100000"/>
              </a:lnSpc>
              <a:buFont typeface="StarSymbol"/>
              <a:buChar char=""/>
            </a:pPr>
            <a:r>
              <a:rPr b="1" i="1" lang="ru-RU" sz="1600">
                <a:latin typeface="Times New Roman"/>
              </a:rPr>
              <a:t>Решетникова Лизавета</a:t>
            </a:r>
            <a:endParaRPr/>
          </a:p>
        </p:txBody>
      </p:sp>
      <p:pic>
        <p:nvPicPr>
          <p:cNvPr descr="" id="48" name="Picture 31"/>
          <p:cNvPicPr/>
          <p:nvPr/>
        </p:nvPicPr>
        <p:blipFill>
          <a:blip r:embed="rId5"/>
          <a:stretch>
            <a:fillRect/>
          </a:stretch>
        </p:blipFill>
        <p:spPr>
          <a:xfrm>
            <a:off x="3852720" y="2852640"/>
            <a:ext cx="792360" cy="776160"/>
          </a:xfrm>
          <a:prstGeom prst="rect">
            <a:avLst/>
          </a:prstGeom>
          <a:ln>
            <a:noFill/>
          </a:ln>
        </p:spPr>
      </p:pic>
      <p:sp>
        <p:nvSpPr>
          <p:cNvPr id="49" name="CustomShape 6"/>
          <p:cNvSpPr/>
          <p:nvPr/>
        </p:nvSpPr>
        <p:spPr>
          <a:xfrm>
            <a:off x="3708360" y="3500280"/>
            <a:ext cx="1152720" cy="580680"/>
          </a:xfrm>
          <a:prstGeom prst="rect">
            <a:avLst/>
          </a:prstGeom>
          <a:noFill/>
          <a:ln>
            <a:noFill/>
          </a:ln>
        </p:spPr>
        <p:txBody>
          <a:bodyPr bIns="46800" lIns="90000" rIns="90000" tIns="46800"/>
          <a:p>
            <a:pPr algn="ctr">
              <a:lnSpc>
                <a:spcPct val="100000"/>
              </a:lnSpc>
              <a:buFont typeface="StarSymbol"/>
              <a:buChar char=""/>
            </a:pPr>
            <a:r>
              <a:rPr b="1" i="1" lang="ru-RU" sz="1600">
                <a:latin typeface="Times New Roman"/>
              </a:rPr>
              <a:t>Завьялова Мария</a:t>
            </a:r>
            <a:endParaRPr/>
          </a:p>
        </p:txBody>
      </p:sp>
      <p:pic>
        <p:nvPicPr>
          <p:cNvPr descr="" id="50" name="Picture 34"/>
          <p:cNvPicPr/>
          <p:nvPr/>
        </p:nvPicPr>
        <p:blipFill>
          <a:blip r:embed="rId6"/>
          <a:stretch>
            <a:fillRect/>
          </a:stretch>
        </p:blipFill>
        <p:spPr>
          <a:xfrm>
            <a:off x="3779640" y="5373720"/>
            <a:ext cx="792360" cy="776160"/>
          </a:xfrm>
          <a:prstGeom prst="rect">
            <a:avLst/>
          </a:prstGeom>
          <a:ln>
            <a:noFill/>
          </a:ln>
        </p:spPr>
      </p:pic>
      <p:sp>
        <p:nvSpPr>
          <p:cNvPr id="51" name="CustomShape 7"/>
          <p:cNvSpPr/>
          <p:nvPr/>
        </p:nvSpPr>
        <p:spPr>
          <a:xfrm>
            <a:off x="3635280" y="6021360"/>
            <a:ext cx="1152720" cy="580680"/>
          </a:xfrm>
          <a:prstGeom prst="rect">
            <a:avLst/>
          </a:prstGeom>
          <a:noFill/>
          <a:ln>
            <a:noFill/>
          </a:ln>
        </p:spPr>
        <p:txBody>
          <a:bodyPr bIns="46800" lIns="90000" rIns="90000" tIns="46800"/>
          <a:p>
            <a:pPr algn="ctr">
              <a:lnSpc>
                <a:spcPct val="100000"/>
              </a:lnSpc>
              <a:buFont typeface="StarSymbol"/>
              <a:buChar char=""/>
            </a:pPr>
            <a:r>
              <a:rPr b="1" i="1" lang="ru-RU" sz="1600">
                <a:latin typeface="Times New Roman"/>
              </a:rPr>
              <a:t>Книгина марта</a:t>
            </a:r>
            <a:endParaRPr/>
          </a:p>
        </p:txBody>
      </p:sp>
      <p:pic>
        <p:nvPicPr>
          <p:cNvPr descr="" id="52" name="Picture 52"/>
          <p:cNvPicPr/>
          <p:nvPr/>
        </p:nvPicPr>
        <p:blipFill>
          <a:blip r:embed="rId7"/>
          <a:srcRect b="0" l="0" r="49845" t="0"/>
          <a:stretch>
            <a:fillRect/>
          </a:stretch>
        </p:blipFill>
        <p:spPr>
          <a:xfrm>
            <a:off x="2916000" y="4005360"/>
            <a:ext cx="719280" cy="720720"/>
          </a:xfrm>
          <a:prstGeom prst="rect">
            <a:avLst/>
          </a:prstGeom>
          <a:ln>
            <a:noFill/>
          </a:ln>
        </p:spPr>
      </p:pic>
      <p:sp>
        <p:nvSpPr>
          <p:cNvPr id="53" name="CustomShape 8"/>
          <p:cNvSpPr/>
          <p:nvPr/>
        </p:nvSpPr>
        <p:spPr>
          <a:xfrm>
            <a:off x="2627280" y="4653360"/>
            <a:ext cx="1296720" cy="580680"/>
          </a:xfrm>
          <a:prstGeom prst="rect">
            <a:avLst/>
          </a:prstGeom>
          <a:noFill/>
          <a:ln>
            <a:noFill/>
          </a:ln>
        </p:spPr>
        <p:txBody>
          <a:bodyPr bIns="46800" lIns="90000" rIns="90000" tIns="46800"/>
          <a:p>
            <a:pPr algn="ctr">
              <a:lnSpc>
                <a:spcPct val="100000"/>
              </a:lnSpc>
              <a:buFont typeface="StarSymbol"/>
              <a:buChar char=""/>
            </a:pPr>
            <a:r>
              <a:rPr b="1" i="1" lang="ru-RU" sz="1600">
                <a:latin typeface="Times New Roman"/>
              </a:rPr>
              <a:t>Старикова Вероника</a:t>
            </a:r>
            <a:endParaRPr/>
          </a:p>
        </p:txBody>
      </p:sp>
    </p:spTree>
  </p:cSld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extShape 1"/>
          <p:cNvSpPr txBox="1"/>
          <p:nvPr/>
        </p:nvSpPr>
        <p:spPr>
          <a:xfrm>
            <a:off x="6480" y="0"/>
            <a:ext cx="9144000" cy="685800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  <a:buFont typeface="StarSymbol"/>
              <a:buChar char=""/>
            </a:pPr>
            <a:r>
              <a:rPr lang="ru-RU" sz="3600">
                <a:solidFill>
                  <a:srgbClr val="333399"/>
                </a:solidFill>
                <a:latin typeface="Brush Script MT"/>
              </a:rPr>
              <a:t>1956 </a:t>
            </a:r>
            <a:r>
              <a:rPr b="1" i="1" lang="ru-RU" sz="3600">
                <a:solidFill>
                  <a:srgbClr val="333399"/>
                </a:solidFill>
                <a:latin typeface="Brush Script MT"/>
              </a:rPr>
              <a:t>год</a:t>
            </a:r>
            <a:endParaRPr/>
          </a:p>
          <a:p>
            <a:pPr>
              <a:lnSpc>
                <a:spcPct val="100000"/>
              </a:lnSpc>
              <a:buFont typeface="StarSymbol"/>
              <a:buChar char=""/>
            </a:pPr>
            <a:endParaRPr/>
          </a:p>
          <a:p>
            <a:pPr>
              <a:lnSpc>
                <a:spcPct val="100000"/>
              </a:lnSpc>
              <a:buFont typeface="StarSymbol"/>
              <a:buChar char=""/>
            </a:pPr>
            <a:r>
              <a:rPr lang="ru-RU" sz="3600">
                <a:solidFill>
                  <a:srgbClr val="333399"/>
                </a:solidFill>
                <a:latin typeface="Brush Script MT"/>
              </a:rPr>
              <a:t>1965 </a:t>
            </a:r>
            <a:r>
              <a:rPr b="1" i="1" lang="ru-RU" sz="3600">
                <a:solidFill>
                  <a:srgbClr val="333399"/>
                </a:solidFill>
                <a:latin typeface="Brush Script MT"/>
              </a:rPr>
              <a:t>год</a:t>
            </a:r>
            <a:endParaRPr/>
          </a:p>
          <a:p>
            <a:pPr>
              <a:lnSpc>
                <a:spcPct val="100000"/>
              </a:lnSpc>
              <a:buFont typeface="StarSymbol"/>
              <a:buChar char=""/>
            </a:pPr>
            <a:endParaRPr/>
          </a:p>
          <a:p>
            <a:pPr>
              <a:lnSpc>
                <a:spcPct val="100000"/>
              </a:lnSpc>
              <a:buFont typeface="StarSymbol"/>
              <a:buChar char=""/>
            </a:pPr>
            <a:r>
              <a:rPr lang="ru-RU" sz="3600">
                <a:solidFill>
                  <a:srgbClr val="333399"/>
                </a:solidFill>
                <a:latin typeface="Brush Script MT"/>
              </a:rPr>
              <a:t>1966 </a:t>
            </a:r>
            <a:r>
              <a:rPr b="1" i="1" lang="ru-RU" sz="3600">
                <a:solidFill>
                  <a:srgbClr val="333399"/>
                </a:solidFill>
                <a:latin typeface="Brush Script MT"/>
              </a:rPr>
              <a:t>год</a:t>
            </a:r>
            <a:endParaRPr/>
          </a:p>
          <a:p>
            <a:pPr>
              <a:lnSpc>
                <a:spcPct val="100000"/>
              </a:lnSpc>
              <a:buFont typeface="StarSymbol"/>
              <a:buChar char=""/>
            </a:pPr>
            <a:endParaRPr/>
          </a:p>
          <a:p>
            <a:pPr>
              <a:lnSpc>
                <a:spcPct val="100000"/>
              </a:lnSpc>
              <a:buFont typeface="StarSymbol"/>
              <a:buChar char=""/>
            </a:pPr>
            <a:endParaRPr/>
          </a:p>
          <a:p>
            <a:pPr>
              <a:lnSpc>
                <a:spcPct val="100000"/>
              </a:lnSpc>
              <a:buFont typeface="StarSymbol"/>
              <a:buChar char=""/>
            </a:pPr>
            <a:r>
              <a:rPr lang="ru-RU" sz="3600">
                <a:solidFill>
                  <a:srgbClr val="333399"/>
                </a:solidFill>
                <a:latin typeface="Brush Script MT"/>
              </a:rPr>
              <a:t>1967 </a:t>
            </a:r>
            <a:r>
              <a:rPr b="1" i="1" lang="ru-RU" sz="3600">
                <a:solidFill>
                  <a:srgbClr val="333399"/>
                </a:solidFill>
                <a:latin typeface="Brush Script MT"/>
              </a:rPr>
              <a:t>год</a:t>
            </a:r>
            <a:endParaRPr/>
          </a:p>
          <a:p>
            <a:pPr>
              <a:lnSpc>
                <a:spcPct val="100000"/>
              </a:lnSpc>
              <a:buFont typeface="StarSymbol"/>
              <a:buChar char=""/>
            </a:pPr>
            <a:endParaRPr/>
          </a:p>
          <a:p>
            <a:pPr>
              <a:lnSpc>
                <a:spcPct val="100000"/>
              </a:lnSpc>
              <a:buFont typeface="StarSymbol"/>
              <a:buChar char=""/>
            </a:pPr>
            <a:r>
              <a:rPr lang="ru-RU" sz="3600">
                <a:solidFill>
                  <a:srgbClr val="333399"/>
                </a:solidFill>
                <a:latin typeface="Brush Script MT"/>
              </a:rPr>
              <a:t>1968 </a:t>
            </a:r>
            <a:r>
              <a:rPr b="1" i="1" lang="ru-RU" sz="3600">
                <a:solidFill>
                  <a:srgbClr val="333399"/>
                </a:solidFill>
                <a:latin typeface="Brush Script MT"/>
              </a:rPr>
              <a:t>год </a:t>
            </a:r>
            <a:endParaRPr/>
          </a:p>
          <a:p>
            <a:pPr>
              <a:lnSpc>
                <a:spcPct val="100000"/>
              </a:lnSpc>
              <a:buFont typeface="Brush Script MT"/>
              <a:buChar char="•"/>
            </a:pPr>
            <a:endParaRPr/>
          </a:p>
        </p:txBody>
      </p:sp>
      <p:pic>
        <p:nvPicPr>
          <p:cNvPr descr="" id="55" name="Picture 8"/>
          <p:cNvPicPr/>
          <p:nvPr/>
        </p:nvPicPr>
        <p:blipFill>
          <a:blip r:embed="rId1"/>
          <a:srcRect b="0" l="0" r="49845" t="0"/>
          <a:stretch>
            <a:fillRect/>
          </a:stretch>
        </p:blipFill>
        <p:spPr>
          <a:xfrm>
            <a:off x="2484360" y="1484280"/>
            <a:ext cx="719280" cy="720720"/>
          </a:xfrm>
          <a:prstGeom prst="rect">
            <a:avLst/>
          </a:prstGeom>
          <a:ln>
            <a:noFill/>
          </a:ln>
        </p:spPr>
      </p:pic>
      <p:sp>
        <p:nvSpPr>
          <p:cNvPr id="56" name="CustomShape 2"/>
          <p:cNvSpPr/>
          <p:nvPr/>
        </p:nvSpPr>
        <p:spPr>
          <a:xfrm>
            <a:off x="2195640" y="2132280"/>
            <a:ext cx="1296720" cy="580680"/>
          </a:xfrm>
          <a:prstGeom prst="rect">
            <a:avLst/>
          </a:prstGeom>
          <a:noFill/>
          <a:ln>
            <a:noFill/>
          </a:ln>
        </p:spPr>
        <p:txBody>
          <a:bodyPr bIns="46800" lIns="90000" rIns="90000" tIns="46800"/>
          <a:p>
            <a:pPr algn="ctr">
              <a:lnSpc>
                <a:spcPct val="100000"/>
              </a:lnSpc>
              <a:buFont typeface="StarSymbol"/>
              <a:buChar char=""/>
            </a:pPr>
            <a:r>
              <a:rPr b="1" i="1" lang="ru-RU" sz="1600">
                <a:latin typeface="Times New Roman"/>
              </a:rPr>
              <a:t>Лушникова Людмила</a:t>
            </a:r>
            <a:endParaRPr/>
          </a:p>
        </p:txBody>
      </p:sp>
      <p:pic>
        <p:nvPicPr>
          <p:cNvPr descr="" id="57" name="Picture 11"/>
          <p:cNvPicPr/>
          <p:nvPr/>
        </p:nvPicPr>
        <p:blipFill>
          <a:blip r:embed="rId2"/>
          <a:stretch>
            <a:fillRect/>
          </a:stretch>
        </p:blipFill>
        <p:spPr>
          <a:xfrm>
            <a:off x="3563640" y="1484280"/>
            <a:ext cx="792000" cy="776160"/>
          </a:xfrm>
          <a:prstGeom prst="rect">
            <a:avLst/>
          </a:prstGeom>
          <a:ln>
            <a:noFill/>
          </a:ln>
        </p:spPr>
      </p:pic>
      <p:sp>
        <p:nvSpPr>
          <p:cNvPr id="58" name="CustomShape 3"/>
          <p:cNvSpPr/>
          <p:nvPr/>
        </p:nvSpPr>
        <p:spPr>
          <a:xfrm>
            <a:off x="3419640" y="2131920"/>
            <a:ext cx="1152360" cy="580680"/>
          </a:xfrm>
          <a:prstGeom prst="rect">
            <a:avLst/>
          </a:prstGeom>
          <a:noFill/>
          <a:ln>
            <a:noFill/>
          </a:ln>
        </p:spPr>
        <p:txBody>
          <a:bodyPr bIns="46800" lIns="90000" rIns="90000" tIns="46800"/>
          <a:p>
            <a:pPr algn="ctr">
              <a:lnSpc>
                <a:spcPct val="100000"/>
              </a:lnSpc>
              <a:buFont typeface="StarSymbol"/>
              <a:buChar char=""/>
            </a:pPr>
            <a:r>
              <a:rPr b="1" i="1" lang="ru-RU" sz="1600">
                <a:latin typeface="Times New Roman"/>
              </a:rPr>
              <a:t>Немкова Надежда</a:t>
            </a:r>
            <a:endParaRPr/>
          </a:p>
        </p:txBody>
      </p:sp>
      <p:pic>
        <p:nvPicPr>
          <p:cNvPr descr="" id="59" name="Picture 14"/>
          <p:cNvPicPr/>
          <p:nvPr/>
        </p:nvPicPr>
        <p:blipFill>
          <a:blip r:embed="rId3"/>
          <a:stretch>
            <a:fillRect/>
          </a:stretch>
        </p:blipFill>
        <p:spPr>
          <a:xfrm>
            <a:off x="4716000" y="1484280"/>
            <a:ext cx="792000" cy="776160"/>
          </a:xfrm>
          <a:prstGeom prst="rect">
            <a:avLst/>
          </a:prstGeom>
          <a:ln>
            <a:noFill/>
          </a:ln>
        </p:spPr>
      </p:pic>
      <p:sp>
        <p:nvSpPr>
          <p:cNvPr id="60" name="CustomShape 4"/>
          <p:cNvSpPr/>
          <p:nvPr/>
        </p:nvSpPr>
        <p:spPr>
          <a:xfrm>
            <a:off x="4572000" y="2131920"/>
            <a:ext cx="1152360" cy="580680"/>
          </a:xfrm>
          <a:prstGeom prst="rect">
            <a:avLst/>
          </a:prstGeom>
          <a:noFill/>
          <a:ln>
            <a:noFill/>
          </a:ln>
        </p:spPr>
        <p:txBody>
          <a:bodyPr bIns="46800" lIns="90000" rIns="90000" tIns="46800"/>
          <a:p>
            <a:pPr algn="ctr">
              <a:lnSpc>
                <a:spcPct val="100000"/>
              </a:lnSpc>
              <a:buFont typeface="StarSymbol"/>
              <a:buChar char=""/>
            </a:pPr>
            <a:r>
              <a:rPr b="1" i="1" lang="ru-RU" sz="1600">
                <a:latin typeface="Times New Roman"/>
              </a:rPr>
              <a:t>Федосенко Галина</a:t>
            </a:r>
            <a:endParaRPr/>
          </a:p>
        </p:txBody>
      </p:sp>
      <p:pic>
        <p:nvPicPr>
          <p:cNvPr descr="" id="61" name="Picture 17"/>
          <p:cNvPicPr/>
          <p:nvPr/>
        </p:nvPicPr>
        <p:blipFill>
          <a:blip r:embed="rId4"/>
          <a:srcRect b="0" l="0" r="49845" t="0"/>
          <a:stretch>
            <a:fillRect/>
          </a:stretch>
        </p:blipFill>
        <p:spPr>
          <a:xfrm>
            <a:off x="2484360" y="2781360"/>
            <a:ext cx="719280" cy="720720"/>
          </a:xfrm>
          <a:prstGeom prst="rect">
            <a:avLst/>
          </a:prstGeom>
          <a:ln>
            <a:noFill/>
          </a:ln>
        </p:spPr>
      </p:pic>
      <p:sp>
        <p:nvSpPr>
          <p:cNvPr id="62" name="CustomShape 5"/>
          <p:cNvSpPr/>
          <p:nvPr/>
        </p:nvSpPr>
        <p:spPr>
          <a:xfrm>
            <a:off x="2195640" y="3429360"/>
            <a:ext cx="1296720" cy="580680"/>
          </a:xfrm>
          <a:prstGeom prst="rect">
            <a:avLst/>
          </a:prstGeom>
          <a:noFill/>
          <a:ln>
            <a:noFill/>
          </a:ln>
        </p:spPr>
        <p:txBody>
          <a:bodyPr bIns="46800" lIns="90000" rIns="90000" tIns="46800"/>
          <a:p>
            <a:pPr algn="ctr">
              <a:lnSpc>
                <a:spcPct val="100000"/>
              </a:lnSpc>
              <a:buFont typeface="StarSymbol"/>
              <a:buChar char=""/>
            </a:pPr>
            <a:r>
              <a:rPr b="1" i="1" lang="ru-RU" sz="1600">
                <a:latin typeface="Times New Roman"/>
              </a:rPr>
              <a:t>Коваленко Надежда</a:t>
            </a:r>
            <a:endParaRPr/>
          </a:p>
        </p:txBody>
      </p:sp>
      <p:pic>
        <p:nvPicPr>
          <p:cNvPr descr="" id="63" name="Picture 20"/>
          <p:cNvPicPr/>
          <p:nvPr/>
        </p:nvPicPr>
        <p:blipFill>
          <a:blip r:embed="rId5"/>
          <a:srcRect b="0" l="0" r="49845" t="0"/>
          <a:stretch>
            <a:fillRect/>
          </a:stretch>
        </p:blipFill>
        <p:spPr>
          <a:xfrm>
            <a:off x="3636720" y="2781360"/>
            <a:ext cx="719280" cy="720720"/>
          </a:xfrm>
          <a:prstGeom prst="rect">
            <a:avLst/>
          </a:prstGeom>
          <a:ln>
            <a:noFill/>
          </a:ln>
        </p:spPr>
      </p:pic>
      <p:sp>
        <p:nvSpPr>
          <p:cNvPr id="64" name="CustomShape 6"/>
          <p:cNvSpPr/>
          <p:nvPr/>
        </p:nvSpPr>
        <p:spPr>
          <a:xfrm>
            <a:off x="3348000" y="3429360"/>
            <a:ext cx="1296720" cy="580680"/>
          </a:xfrm>
          <a:prstGeom prst="rect">
            <a:avLst/>
          </a:prstGeom>
          <a:noFill/>
          <a:ln>
            <a:noFill/>
          </a:ln>
        </p:spPr>
        <p:txBody>
          <a:bodyPr bIns="46800" lIns="90000" rIns="90000" tIns="46800"/>
          <a:p>
            <a:pPr algn="ctr">
              <a:lnSpc>
                <a:spcPct val="100000"/>
              </a:lnSpc>
              <a:buFont typeface="StarSymbol"/>
              <a:buChar char=""/>
            </a:pPr>
            <a:r>
              <a:rPr b="1" i="1" lang="ru-RU" sz="1600">
                <a:latin typeface="Times New Roman"/>
              </a:rPr>
              <a:t>Красавина Галина</a:t>
            </a:r>
            <a:endParaRPr/>
          </a:p>
        </p:txBody>
      </p:sp>
      <p:pic>
        <p:nvPicPr>
          <p:cNvPr descr="" id="65" name="Picture 23"/>
          <p:cNvPicPr/>
          <p:nvPr/>
        </p:nvPicPr>
        <p:blipFill>
          <a:blip r:embed="rId6"/>
          <a:stretch>
            <a:fillRect/>
          </a:stretch>
        </p:blipFill>
        <p:spPr>
          <a:xfrm>
            <a:off x="7956360" y="2781360"/>
            <a:ext cx="792360" cy="776160"/>
          </a:xfrm>
          <a:prstGeom prst="rect">
            <a:avLst/>
          </a:prstGeom>
          <a:ln>
            <a:noFill/>
          </a:ln>
        </p:spPr>
      </p:pic>
      <p:sp>
        <p:nvSpPr>
          <p:cNvPr id="66" name="CustomShape 7"/>
          <p:cNvSpPr/>
          <p:nvPr/>
        </p:nvSpPr>
        <p:spPr>
          <a:xfrm>
            <a:off x="7812000" y="3429000"/>
            <a:ext cx="1152720" cy="580680"/>
          </a:xfrm>
          <a:prstGeom prst="rect">
            <a:avLst/>
          </a:prstGeom>
          <a:noFill/>
          <a:ln>
            <a:noFill/>
          </a:ln>
        </p:spPr>
        <p:txBody>
          <a:bodyPr bIns="46800" lIns="90000" rIns="90000" tIns="46800"/>
          <a:p>
            <a:pPr algn="ctr">
              <a:lnSpc>
                <a:spcPct val="100000"/>
              </a:lnSpc>
              <a:buFont typeface="StarSymbol"/>
              <a:buChar char=""/>
            </a:pPr>
            <a:r>
              <a:rPr b="1" i="1" lang="ru-RU" sz="1600">
                <a:latin typeface="Times New Roman"/>
              </a:rPr>
              <a:t>Коваленко Людмила</a:t>
            </a:r>
            <a:endParaRPr/>
          </a:p>
        </p:txBody>
      </p:sp>
      <p:pic>
        <p:nvPicPr>
          <p:cNvPr descr="" id="67" name="Picture 26"/>
          <p:cNvPicPr/>
          <p:nvPr/>
        </p:nvPicPr>
        <p:blipFill>
          <a:blip r:embed="rId7"/>
          <a:stretch>
            <a:fillRect/>
          </a:stretch>
        </p:blipFill>
        <p:spPr>
          <a:xfrm>
            <a:off x="6877080" y="2781360"/>
            <a:ext cx="792000" cy="776160"/>
          </a:xfrm>
          <a:prstGeom prst="rect">
            <a:avLst/>
          </a:prstGeom>
          <a:ln>
            <a:noFill/>
          </a:ln>
        </p:spPr>
      </p:pic>
      <p:sp>
        <p:nvSpPr>
          <p:cNvPr id="68" name="CustomShape 8"/>
          <p:cNvSpPr/>
          <p:nvPr/>
        </p:nvSpPr>
        <p:spPr>
          <a:xfrm>
            <a:off x="6732720" y="3429000"/>
            <a:ext cx="1224000" cy="580680"/>
          </a:xfrm>
          <a:prstGeom prst="rect">
            <a:avLst/>
          </a:prstGeom>
          <a:noFill/>
          <a:ln>
            <a:noFill/>
          </a:ln>
        </p:spPr>
        <p:txBody>
          <a:bodyPr bIns="46800" lIns="90000" rIns="90000" tIns="46800"/>
          <a:p>
            <a:pPr algn="ctr">
              <a:lnSpc>
                <a:spcPct val="100000"/>
              </a:lnSpc>
              <a:buFont typeface="StarSymbol"/>
              <a:buChar char=""/>
            </a:pPr>
            <a:r>
              <a:rPr b="1" i="1" lang="ru-RU" sz="1600">
                <a:latin typeface="Times New Roman"/>
              </a:rPr>
              <a:t>Халяпина Валентина</a:t>
            </a:r>
            <a:endParaRPr/>
          </a:p>
        </p:txBody>
      </p:sp>
      <p:pic>
        <p:nvPicPr>
          <p:cNvPr descr="" id="69" name="Picture 29"/>
          <p:cNvPicPr/>
          <p:nvPr/>
        </p:nvPicPr>
        <p:blipFill>
          <a:blip r:embed="rId8"/>
          <a:stretch>
            <a:fillRect/>
          </a:stretch>
        </p:blipFill>
        <p:spPr>
          <a:xfrm>
            <a:off x="5796000" y="2781360"/>
            <a:ext cx="792000" cy="776160"/>
          </a:xfrm>
          <a:prstGeom prst="rect">
            <a:avLst/>
          </a:prstGeom>
          <a:ln>
            <a:noFill/>
          </a:ln>
        </p:spPr>
      </p:pic>
      <p:sp>
        <p:nvSpPr>
          <p:cNvPr id="70" name="CustomShape 9"/>
          <p:cNvSpPr/>
          <p:nvPr/>
        </p:nvSpPr>
        <p:spPr>
          <a:xfrm>
            <a:off x="5508720" y="3429000"/>
            <a:ext cx="1439640" cy="580680"/>
          </a:xfrm>
          <a:prstGeom prst="rect">
            <a:avLst/>
          </a:prstGeom>
          <a:noFill/>
          <a:ln>
            <a:noFill/>
          </a:ln>
        </p:spPr>
        <p:txBody>
          <a:bodyPr bIns="46800" lIns="90000" rIns="90000" tIns="46800"/>
          <a:p>
            <a:pPr algn="ctr">
              <a:lnSpc>
                <a:spcPct val="100000"/>
              </a:lnSpc>
              <a:buFont typeface="StarSymbol"/>
              <a:buChar char=""/>
            </a:pPr>
            <a:r>
              <a:rPr b="1" i="1" lang="ru-RU" sz="1600">
                <a:latin typeface="Times New Roman"/>
              </a:rPr>
              <a:t>Кожуховская Светлана</a:t>
            </a:r>
            <a:endParaRPr/>
          </a:p>
        </p:txBody>
      </p:sp>
      <p:pic>
        <p:nvPicPr>
          <p:cNvPr descr="" id="71" name="Picture 32"/>
          <p:cNvPicPr/>
          <p:nvPr/>
        </p:nvPicPr>
        <p:blipFill>
          <a:blip r:embed="rId9"/>
          <a:stretch>
            <a:fillRect/>
          </a:stretch>
        </p:blipFill>
        <p:spPr>
          <a:xfrm>
            <a:off x="4716000" y="2781360"/>
            <a:ext cx="792000" cy="776160"/>
          </a:xfrm>
          <a:prstGeom prst="rect">
            <a:avLst/>
          </a:prstGeom>
          <a:ln>
            <a:noFill/>
          </a:ln>
        </p:spPr>
      </p:pic>
      <p:sp>
        <p:nvSpPr>
          <p:cNvPr id="72" name="CustomShape 10"/>
          <p:cNvSpPr/>
          <p:nvPr/>
        </p:nvSpPr>
        <p:spPr>
          <a:xfrm>
            <a:off x="4572000" y="3429000"/>
            <a:ext cx="1152360" cy="580680"/>
          </a:xfrm>
          <a:prstGeom prst="rect">
            <a:avLst/>
          </a:prstGeom>
          <a:noFill/>
          <a:ln>
            <a:noFill/>
          </a:ln>
        </p:spPr>
        <p:txBody>
          <a:bodyPr bIns="46800" lIns="90000" rIns="90000" tIns="46800"/>
          <a:p>
            <a:pPr algn="ctr">
              <a:lnSpc>
                <a:spcPct val="100000"/>
              </a:lnSpc>
              <a:buFont typeface="StarSymbol"/>
              <a:buChar char=""/>
            </a:pPr>
            <a:r>
              <a:rPr b="1" i="1" lang="ru-RU" sz="1600">
                <a:latin typeface="Times New Roman"/>
              </a:rPr>
              <a:t>Халуимов Евгений</a:t>
            </a:r>
            <a:endParaRPr/>
          </a:p>
        </p:txBody>
      </p:sp>
      <p:pic>
        <p:nvPicPr>
          <p:cNvPr descr="" id="73" name="Picture 35"/>
          <p:cNvPicPr/>
          <p:nvPr/>
        </p:nvPicPr>
        <p:blipFill>
          <a:blip r:embed="rId10"/>
          <a:stretch>
            <a:fillRect/>
          </a:stretch>
        </p:blipFill>
        <p:spPr>
          <a:xfrm>
            <a:off x="2484000" y="4076640"/>
            <a:ext cx="792000" cy="776160"/>
          </a:xfrm>
          <a:prstGeom prst="rect">
            <a:avLst/>
          </a:prstGeom>
          <a:ln>
            <a:noFill/>
          </a:ln>
        </p:spPr>
      </p:pic>
      <p:sp>
        <p:nvSpPr>
          <p:cNvPr id="74" name="CustomShape 11"/>
          <p:cNvSpPr/>
          <p:nvPr/>
        </p:nvSpPr>
        <p:spPr>
          <a:xfrm>
            <a:off x="2340000" y="4724280"/>
            <a:ext cx="1152360" cy="580680"/>
          </a:xfrm>
          <a:prstGeom prst="rect">
            <a:avLst/>
          </a:prstGeom>
          <a:noFill/>
          <a:ln>
            <a:noFill/>
          </a:ln>
        </p:spPr>
        <p:txBody>
          <a:bodyPr bIns="46800" lIns="90000" rIns="90000" tIns="46800"/>
          <a:p>
            <a:pPr algn="ctr">
              <a:lnSpc>
                <a:spcPct val="100000"/>
              </a:lnSpc>
              <a:buFont typeface="StarSymbol"/>
              <a:buChar char=""/>
            </a:pPr>
            <a:r>
              <a:rPr b="1" i="1" lang="ru-RU" sz="1600">
                <a:latin typeface="Times New Roman"/>
              </a:rPr>
              <a:t>Загайнов Владимир</a:t>
            </a:r>
            <a:endParaRPr/>
          </a:p>
        </p:txBody>
      </p:sp>
      <p:pic>
        <p:nvPicPr>
          <p:cNvPr descr="" id="75" name="Picture 41"/>
          <p:cNvPicPr/>
          <p:nvPr/>
        </p:nvPicPr>
        <p:blipFill>
          <a:blip r:embed="rId11"/>
          <a:stretch>
            <a:fillRect/>
          </a:stretch>
        </p:blipFill>
        <p:spPr>
          <a:xfrm>
            <a:off x="3492360" y="189000"/>
            <a:ext cx="792360" cy="776160"/>
          </a:xfrm>
          <a:prstGeom prst="rect">
            <a:avLst/>
          </a:prstGeom>
          <a:ln>
            <a:noFill/>
          </a:ln>
        </p:spPr>
      </p:pic>
      <p:sp>
        <p:nvSpPr>
          <p:cNvPr id="76" name="CustomShape 12"/>
          <p:cNvSpPr/>
          <p:nvPr/>
        </p:nvSpPr>
        <p:spPr>
          <a:xfrm>
            <a:off x="3348000" y="836640"/>
            <a:ext cx="1152720" cy="580680"/>
          </a:xfrm>
          <a:prstGeom prst="rect">
            <a:avLst/>
          </a:prstGeom>
          <a:noFill/>
          <a:ln>
            <a:noFill/>
          </a:ln>
        </p:spPr>
        <p:txBody>
          <a:bodyPr bIns="46800" lIns="90000" rIns="90000" tIns="46800"/>
          <a:p>
            <a:pPr algn="ctr">
              <a:lnSpc>
                <a:spcPct val="100000"/>
              </a:lnSpc>
              <a:buFont typeface="StarSymbol"/>
              <a:buChar char=""/>
            </a:pPr>
            <a:r>
              <a:rPr b="1" i="1" lang="ru-RU" sz="1600">
                <a:latin typeface="Times New Roman"/>
              </a:rPr>
              <a:t>Жуков Виктор</a:t>
            </a:r>
            <a:endParaRPr/>
          </a:p>
        </p:txBody>
      </p:sp>
      <p:pic>
        <p:nvPicPr>
          <p:cNvPr descr="" id="77" name="Picture 44"/>
          <p:cNvPicPr/>
          <p:nvPr/>
        </p:nvPicPr>
        <p:blipFill>
          <a:blip r:embed="rId12"/>
          <a:stretch>
            <a:fillRect/>
          </a:stretch>
        </p:blipFill>
        <p:spPr>
          <a:xfrm>
            <a:off x="4644720" y="189000"/>
            <a:ext cx="792000" cy="776160"/>
          </a:xfrm>
          <a:prstGeom prst="rect">
            <a:avLst/>
          </a:prstGeom>
          <a:ln>
            <a:noFill/>
          </a:ln>
        </p:spPr>
      </p:pic>
      <p:sp>
        <p:nvSpPr>
          <p:cNvPr id="78" name="CustomShape 13"/>
          <p:cNvSpPr/>
          <p:nvPr/>
        </p:nvSpPr>
        <p:spPr>
          <a:xfrm>
            <a:off x="4500720" y="836640"/>
            <a:ext cx="1152360" cy="580680"/>
          </a:xfrm>
          <a:prstGeom prst="rect">
            <a:avLst/>
          </a:prstGeom>
          <a:noFill/>
          <a:ln>
            <a:noFill/>
          </a:ln>
        </p:spPr>
        <p:txBody>
          <a:bodyPr bIns="46800" lIns="90000" rIns="90000" tIns="46800"/>
          <a:p>
            <a:pPr algn="ctr">
              <a:lnSpc>
                <a:spcPct val="100000"/>
              </a:lnSpc>
              <a:buFont typeface="StarSymbol"/>
              <a:buChar char=""/>
            </a:pPr>
            <a:r>
              <a:rPr b="1" i="1" lang="ru-RU" sz="1600">
                <a:latin typeface="Times New Roman"/>
              </a:rPr>
              <a:t>Тимонин Владимир</a:t>
            </a:r>
            <a:endParaRPr/>
          </a:p>
        </p:txBody>
      </p:sp>
      <p:pic>
        <p:nvPicPr>
          <p:cNvPr descr="" id="79" name="Picture 47"/>
          <p:cNvPicPr/>
          <p:nvPr/>
        </p:nvPicPr>
        <p:blipFill>
          <a:blip r:embed="rId13"/>
          <a:srcRect b="0" l="0" r="49845" t="0"/>
          <a:stretch>
            <a:fillRect/>
          </a:stretch>
        </p:blipFill>
        <p:spPr>
          <a:xfrm>
            <a:off x="2412720" y="189000"/>
            <a:ext cx="719280" cy="720720"/>
          </a:xfrm>
          <a:prstGeom prst="rect">
            <a:avLst/>
          </a:prstGeom>
          <a:ln>
            <a:noFill/>
          </a:ln>
        </p:spPr>
      </p:pic>
      <p:sp>
        <p:nvSpPr>
          <p:cNvPr id="80" name="CustomShape 14"/>
          <p:cNvSpPr/>
          <p:nvPr/>
        </p:nvSpPr>
        <p:spPr>
          <a:xfrm>
            <a:off x="2124000" y="837000"/>
            <a:ext cx="1296720" cy="580680"/>
          </a:xfrm>
          <a:prstGeom prst="rect">
            <a:avLst/>
          </a:prstGeom>
          <a:noFill/>
          <a:ln>
            <a:noFill/>
          </a:ln>
        </p:spPr>
        <p:txBody>
          <a:bodyPr bIns="46800" lIns="90000" rIns="90000" tIns="46800"/>
          <a:p>
            <a:pPr algn="ctr">
              <a:lnSpc>
                <a:spcPct val="100000"/>
              </a:lnSpc>
              <a:buFont typeface="StarSymbol"/>
              <a:buChar char=""/>
            </a:pPr>
            <a:r>
              <a:rPr b="1" i="1" lang="ru-RU" sz="1600">
                <a:latin typeface="Times New Roman"/>
              </a:rPr>
              <a:t>Посадский Юрий</a:t>
            </a:r>
            <a:endParaRPr/>
          </a:p>
        </p:txBody>
      </p:sp>
      <p:pic>
        <p:nvPicPr>
          <p:cNvPr descr="" id="81" name="Picture 50"/>
          <p:cNvPicPr/>
          <p:nvPr/>
        </p:nvPicPr>
        <p:blipFill>
          <a:blip r:embed="rId14"/>
          <a:stretch>
            <a:fillRect/>
          </a:stretch>
        </p:blipFill>
        <p:spPr>
          <a:xfrm>
            <a:off x="2484000" y="5373720"/>
            <a:ext cx="792000" cy="776160"/>
          </a:xfrm>
          <a:prstGeom prst="rect">
            <a:avLst/>
          </a:prstGeom>
          <a:ln>
            <a:noFill/>
          </a:ln>
        </p:spPr>
      </p:pic>
      <p:sp>
        <p:nvSpPr>
          <p:cNvPr id="82" name="CustomShape 15"/>
          <p:cNvSpPr/>
          <p:nvPr/>
        </p:nvSpPr>
        <p:spPr>
          <a:xfrm>
            <a:off x="2340000" y="6021360"/>
            <a:ext cx="1152360" cy="580680"/>
          </a:xfrm>
          <a:prstGeom prst="rect">
            <a:avLst/>
          </a:prstGeom>
          <a:noFill/>
          <a:ln>
            <a:noFill/>
          </a:ln>
        </p:spPr>
        <p:txBody>
          <a:bodyPr bIns="46800" lIns="90000" rIns="90000" tIns="46800"/>
          <a:p>
            <a:pPr algn="ctr">
              <a:lnSpc>
                <a:spcPct val="100000"/>
              </a:lnSpc>
              <a:buFont typeface="StarSymbol"/>
              <a:buChar char=""/>
            </a:pPr>
            <a:r>
              <a:rPr b="1" i="1" lang="ru-RU" sz="1600">
                <a:latin typeface="Times New Roman"/>
              </a:rPr>
              <a:t>Тюзина Наталья</a:t>
            </a:r>
            <a:endParaRPr/>
          </a:p>
        </p:txBody>
      </p:sp>
    </p:spTree>
  </p:cSld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TextShape 1"/>
          <p:cNvSpPr txBox="1"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  <a:buFont typeface="StarSymbol"/>
              <a:buChar char=""/>
            </a:pPr>
            <a:r>
              <a:rPr lang="ru-RU" sz="3600">
                <a:solidFill>
                  <a:srgbClr val="333399"/>
                </a:solidFill>
                <a:latin typeface="Brush Script MT"/>
              </a:rPr>
              <a:t>1971 </a:t>
            </a:r>
            <a:r>
              <a:rPr b="1" i="1" lang="ru-RU" sz="3600">
                <a:solidFill>
                  <a:srgbClr val="333399"/>
                </a:solidFill>
                <a:latin typeface="Brush Script MT"/>
              </a:rPr>
              <a:t>год</a:t>
            </a:r>
            <a:endParaRPr/>
          </a:p>
          <a:p>
            <a:pPr>
              <a:lnSpc>
                <a:spcPct val="100000"/>
              </a:lnSpc>
              <a:buFont typeface="StarSymbol"/>
              <a:buChar char=""/>
            </a:pPr>
            <a:endParaRPr/>
          </a:p>
          <a:p>
            <a:pPr>
              <a:lnSpc>
                <a:spcPct val="100000"/>
              </a:lnSpc>
              <a:buFont typeface="StarSymbol"/>
              <a:buChar char=""/>
            </a:pPr>
            <a:r>
              <a:rPr lang="ru-RU" sz="3600">
                <a:solidFill>
                  <a:srgbClr val="333399"/>
                </a:solidFill>
                <a:latin typeface="Brush Script MT"/>
              </a:rPr>
              <a:t>1976 </a:t>
            </a:r>
            <a:r>
              <a:rPr b="1" i="1" lang="ru-RU" sz="3600">
                <a:solidFill>
                  <a:srgbClr val="333399"/>
                </a:solidFill>
                <a:latin typeface="Brush Script MT"/>
              </a:rPr>
              <a:t>год</a:t>
            </a:r>
            <a:endParaRPr/>
          </a:p>
          <a:p>
            <a:pPr>
              <a:lnSpc>
                <a:spcPct val="100000"/>
              </a:lnSpc>
              <a:buFont typeface="StarSymbol"/>
              <a:buChar char=""/>
            </a:pPr>
            <a:endParaRPr/>
          </a:p>
          <a:p>
            <a:pPr>
              <a:lnSpc>
                <a:spcPct val="100000"/>
              </a:lnSpc>
              <a:buFont typeface="StarSymbol"/>
              <a:buChar char=""/>
            </a:pPr>
            <a:r>
              <a:rPr lang="ru-RU" sz="3600">
                <a:solidFill>
                  <a:srgbClr val="333399"/>
                </a:solidFill>
                <a:latin typeface="Brush Script MT"/>
              </a:rPr>
              <a:t>1977 </a:t>
            </a:r>
            <a:r>
              <a:rPr b="1" i="1" lang="ru-RU" sz="3600">
                <a:solidFill>
                  <a:srgbClr val="333399"/>
                </a:solidFill>
                <a:latin typeface="Brush Script MT"/>
              </a:rPr>
              <a:t>год</a:t>
            </a:r>
            <a:endParaRPr/>
          </a:p>
          <a:p>
            <a:pPr>
              <a:lnSpc>
                <a:spcPct val="100000"/>
              </a:lnSpc>
              <a:buFont typeface="StarSymbol"/>
              <a:buChar char=""/>
            </a:pPr>
            <a:endParaRPr/>
          </a:p>
          <a:p>
            <a:pPr>
              <a:lnSpc>
                <a:spcPct val="100000"/>
              </a:lnSpc>
              <a:buFont typeface="StarSymbol"/>
              <a:buChar char=""/>
            </a:pPr>
            <a:r>
              <a:rPr lang="ru-RU" sz="3600">
                <a:solidFill>
                  <a:srgbClr val="333399"/>
                </a:solidFill>
                <a:latin typeface="Brush Script MT"/>
              </a:rPr>
              <a:t>1980 </a:t>
            </a:r>
            <a:r>
              <a:rPr b="1" i="1" lang="ru-RU" sz="3600">
                <a:solidFill>
                  <a:srgbClr val="333399"/>
                </a:solidFill>
                <a:latin typeface="Brush Script MT"/>
              </a:rPr>
              <a:t>год</a:t>
            </a:r>
            <a:endParaRPr/>
          </a:p>
          <a:p>
            <a:pPr>
              <a:lnSpc>
                <a:spcPct val="100000"/>
              </a:lnSpc>
              <a:buFont typeface="StarSymbol"/>
              <a:buChar char=""/>
            </a:pPr>
            <a:endParaRPr/>
          </a:p>
          <a:p>
            <a:pPr>
              <a:lnSpc>
                <a:spcPct val="100000"/>
              </a:lnSpc>
              <a:buFont typeface="StarSymbol"/>
              <a:buChar char=""/>
            </a:pPr>
            <a:r>
              <a:rPr lang="ru-RU" sz="3600">
                <a:solidFill>
                  <a:srgbClr val="333399"/>
                </a:solidFill>
                <a:latin typeface="Brush Script MT"/>
              </a:rPr>
              <a:t>1981 </a:t>
            </a:r>
            <a:r>
              <a:rPr b="1" i="1" lang="ru-RU" sz="3600">
                <a:solidFill>
                  <a:srgbClr val="333399"/>
                </a:solidFill>
                <a:latin typeface="Brush Script MT"/>
              </a:rPr>
              <a:t>год </a:t>
            </a:r>
            <a:endParaRPr/>
          </a:p>
          <a:p>
            <a:pPr>
              <a:lnSpc>
                <a:spcPct val="100000"/>
              </a:lnSpc>
              <a:buFont typeface="Brush Script MT"/>
              <a:buChar char="•"/>
            </a:pPr>
            <a:endParaRPr/>
          </a:p>
        </p:txBody>
      </p:sp>
      <p:pic>
        <p:nvPicPr>
          <p:cNvPr descr="" id="84" name="Picture 5"/>
          <p:cNvPicPr/>
          <p:nvPr/>
        </p:nvPicPr>
        <p:blipFill>
          <a:blip r:embed="rId1"/>
          <a:srcRect b="0" l="0" r="49845" t="0"/>
          <a:stretch>
            <a:fillRect/>
          </a:stretch>
        </p:blipFill>
        <p:spPr>
          <a:xfrm>
            <a:off x="2916000" y="0"/>
            <a:ext cx="719280" cy="720720"/>
          </a:xfrm>
          <a:prstGeom prst="rect">
            <a:avLst/>
          </a:prstGeom>
          <a:ln>
            <a:noFill/>
          </a:ln>
        </p:spPr>
      </p:pic>
      <p:sp>
        <p:nvSpPr>
          <p:cNvPr id="85" name="CustomShape 2"/>
          <p:cNvSpPr/>
          <p:nvPr/>
        </p:nvSpPr>
        <p:spPr>
          <a:xfrm>
            <a:off x="2627280" y="648000"/>
            <a:ext cx="1296720" cy="580680"/>
          </a:xfrm>
          <a:prstGeom prst="rect">
            <a:avLst/>
          </a:prstGeom>
          <a:noFill/>
          <a:ln>
            <a:noFill/>
          </a:ln>
        </p:spPr>
        <p:txBody>
          <a:bodyPr bIns="46800" lIns="90000" rIns="90000" tIns="46800"/>
          <a:p>
            <a:pPr algn="ctr">
              <a:lnSpc>
                <a:spcPct val="100000"/>
              </a:lnSpc>
              <a:buFont typeface="StarSymbol"/>
              <a:buChar char=""/>
            </a:pPr>
            <a:r>
              <a:rPr b="1" i="1" lang="ru-RU" sz="1600">
                <a:latin typeface="Times New Roman"/>
              </a:rPr>
              <a:t>Бондаренко Надежда</a:t>
            </a:r>
            <a:endParaRPr/>
          </a:p>
        </p:txBody>
      </p:sp>
      <p:pic>
        <p:nvPicPr>
          <p:cNvPr descr="" id="86" name="Picture 8"/>
          <p:cNvPicPr/>
          <p:nvPr/>
        </p:nvPicPr>
        <p:blipFill>
          <a:blip r:embed="rId2"/>
          <a:srcRect b="0" l="0" r="49845" t="0"/>
          <a:stretch>
            <a:fillRect/>
          </a:stretch>
        </p:blipFill>
        <p:spPr>
          <a:xfrm>
            <a:off x="2628720" y="1341360"/>
            <a:ext cx="719280" cy="720720"/>
          </a:xfrm>
          <a:prstGeom prst="rect">
            <a:avLst/>
          </a:prstGeom>
          <a:ln>
            <a:noFill/>
          </a:ln>
        </p:spPr>
      </p:pic>
      <p:sp>
        <p:nvSpPr>
          <p:cNvPr id="87" name="CustomShape 3"/>
          <p:cNvSpPr/>
          <p:nvPr/>
        </p:nvSpPr>
        <p:spPr>
          <a:xfrm>
            <a:off x="2340000" y="1989360"/>
            <a:ext cx="1296720" cy="580680"/>
          </a:xfrm>
          <a:prstGeom prst="rect">
            <a:avLst/>
          </a:prstGeom>
          <a:noFill/>
          <a:ln>
            <a:noFill/>
          </a:ln>
        </p:spPr>
        <p:txBody>
          <a:bodyPr bIns="46800" lIns="90000" rIns="90000" tIns="46800"/>
          <a:p>
            <a:pPr algn="ctr">
              <a:lnSpc>
                <a:spcPct val="100000"/>
              </a:lnSpc>
              <a:buFont typeface="StarSymbol"/>
              <a:buChar char=""/>
            </a:pPr>
            <a:r>
              <a:rPr b="1" i="1" lang="ru-RU" sz="1600">
                <a:latin typeface="Times New Roman"/>
              </a:rPr>
              <a:t>Раков Виктор</a:t>
            </a:r>
            <a:endParaRPr/>
          </a:p>
        </p:txBody>
      </p:sp>
      <p:pic>
        <p:nvPicPr>
          <p:cNvPr descr="" id="88" name="Picture 11"/>
          <p:cNvPicPr/>
          <p:nvPr/>
        </p:nvPicPr>
        <p:blipFill>
          <a:blip r:embed="rId3"/>
          <a:srcRect b="0" l="0" r="49845" t="0"/>
          <a:stretch>
            <a:fillRect/>
          </a:stretch>
        </p:blipFill>
        <p:spPr>
          <a:xfrm>
            <a:off x="3924000" y="1341360"/>
            <a:ext cx="719280" cy="720720"/>
          </a:xfrm>
          <a:prstGeom prst="rect">
            <a:avLst/>
          </a:prstGeom>
          <a:ln>
            <a:noFill/>
          </a:ln>
        </p:spPr>
      </p:pic>
      <p:sp>
        <p:nvSpPr>
          <p:cNvPr id="89" name="CustomShape 4"/>
          <p:cNvSpPr/>
          <p:nvPr/>
        </p:nvSpPr>
        <p:spPr>
          <a:xfrm>
            <a:off x="3635280" y="1989360"/>
            <a:ext cx="1296720" cy="580680"/>
          </a:xfrm>
          <a:prstGeom prst="rect">
            <a:avLst/>
          </a:prstGeom>
          <a:noFill/>
          <a:ln>
            <a:noFill/>
          </a:ln>
        </p:spPr>
        <p:txBody>
          <a:bodyPr bIns="46800" lIns="90000" rIns="90000" tIns="46800"/>
          <a:p>
            <a:pPr algn="ctr">
              <a:lnSpc>
                <a:spcPct val="100000"/>
              </a:lnSpc>
              <a:buFont typeface="StarSymbol"/>
              <a:buChar char=""/>
            </a:pPr>
            <a:r>
              <a:rPr b="1" i="1" lang="ru-RU" sz="1600">
                <a:latin typeface="Times New Roman"/>
              </a:rPr>
              <a:t>Войда Елена</a:t>
            </a:r>
            <a:endParaRPr/>
          </a:p>
        </p:txBody>
      </p:sp>
      <p:pic>
        <p:nvPicPr>
          <p:cNvPr descr="" id="90" name="Picture 17"/>
          <p:cNvPicPr/>
          <p:nvPr/>
        </p:nvPicPr>
        <p:blipFill>
          <a:blip r:embed="rId4"/>
          <a:srcRect b="0" l="0" r="49845" t="0"/>
          <a:stretch>
            <a:fillRect/>
          </a:stretch>
        </p:blipFill>
        <p:spPr>
          <a:xfrm>
            <a:off x="5365440" y="1341360"/>
            <a:ext cx="719280" cy="720720"/>
          </a:xfrm>
          <a:prstGeom prst="rect">
            <a:avLst/>
          </a:prstGeom>
          <a:ln>
            <a:noFill/>
          </a:ln>
        </p:spPr>
      </p:pic>
      <p:sp>
        <p:nvSpPr>
          <p:cNvPr id="91" name="CustomShape 5"/>
          <p:cNvSpPr/>
          <p:nvPr/>
        </p:nvSpPr>
        <p:spPr>
          <a:xfrm>
            <a:off x="5076720" y="1989360"/>
            <a:ext cx="1296720" cy="580680"/>
          </a:xfrm>
          <a:prstGeom prst="rect">
            <a:avLst/>
          </a:prstGeom>
          <a:noFill/>
          <a:ln>
            <a:noFill/>
          </a:ln>
        </p:spPr>
        <p:txBody>
          <a:bodyPr bIns="46800" lIns="90000" rIns="90000" tIns="46800"/>
          <a:p>
            <a:pPr algn="ctr">
              <a:lnSpc>
                <a:spcPct val="100000"/>
              </a:lnSpc>
              <a:buFont typeface="StarSymbol"/>
              <a:buChar char=""/>
            </a:pPr>
            <a:r>
              <a:rPr b="1" i="1" lang="ru-RU" sz="1600">
                <a:latin typeface="Times New Roman"/>
              </a:rPr>
              <a:t>Засенко Елена</a:t>
            </a:r>
            <a:endParaRPr/>
          </a:p>
        </p:txBody>
      </p:sp>
      <p:pic>
        <p:nvPicPr>
          <p:cNvPr descr="" id="92" name="Picture 20"/>
          <p:cNvPicPr/>
          <p:nvPr/>
        </p:nvPicPr>
        <p:blipFill>
          <a:blip r:embed="rId5"/>
          <a:srcRect b="0" l="0" r="49845" t="0"/>
          <a:stretch>
            <a:fillRect/>
          </a:stretch>
        </p:blipFill>
        <p:spPr>
          <a:xfrm>
            <a:off x="2700360" y="2781360"/>
            <a:ext cx="719280" cy="720720"/>
          </a:xfrm>
          <a:prstGeom prst="rect">
            <a:avLst/>
          </a:prstGeom>
          <a:ln>
            <a:noFill/>
          </a:ln>
        </p:spPr>
      </p:pic>
      <p:sp>
        <p:nvSpPr>
          <p:cNvPr id="93" name="CustomShape 6"/>
          <p:cNvSpPr/>
          <p:nvPr/>
        </p:nvSpPr>
        <p:spPr>
          <a:xfrm>
            <a:off x="2484360" y="3500280"/>
            <a:ext cx="1368360" cy="580680"/>
          </a:xfrm>
          <a:prstGeom prst="rect">
            <a:avLst/>
          </a:prstGeom>
          <a:noFill/>
          <a:ln>
            <a:noFill/>
          </a:ln>
        </p:spPr>
        <p:txBody>
          <a:bodyPr bIns="46800" lIns="90000" rIns="90000" tIns="46800"/>
          <a:p>
            <a:pPr algn="ctr">
              <a:lnSpc>
                <a:spcPct val="100000"/>
              </a:lnSpc>
              <a:buFont typeface="StarSymbol"/>
              <a:buChar char=""/>
            </a:pPr>
            <a:r>
              <a:rPr b="1" i="1" lang="ru-RU" sz="1600">
                <a:latin typeface="Times New Roman"/>
              </a:rPr>
              <a:t>Вермеличева Татьяна</a:t>
            </a:r>
            <a:endParaRPr/>
          </a:p>
        </p:txBody>
      </p:sp>
      <p:pic>
        <p:nvPicPr>
          <p:cNvPr descr="" id="94" name="Picture 23"/>
          <p:cNvPicPr/>
          <p:nvPr/>
        </p:nvPicPr>
        <p:blipFill>
          <a:blip r:embed="rId6"/>
          <a:srcRect b="0" l="0" r="49845" t="0"/>
          <a:stretch>
            <a:fillRect/>
          </a:stretch>
        </p:blipFill>
        <p:spPr>
          <a:xfrm>
            <a:off x="2916000" y="4149720"/>
            <a:ext cx="719280" cy="720720"/>
          </a:xfrm>
          <a:prstGeom prst="rect">
            <a:avLst/>
          </a:prstGeom>
          <a:ln>
            <a:noFill/>
          </a:ln>
        </p:spPr>
      </p:pic>
      <p:sp>
        <p:nvSpPr>
          <p:cNvPr id="95" name="CustomShape 7"/>
          <p:cNvSpPr/>
          <p:nvPr/>
        </p:nvSpPr>
        <p:spPr>
          <a:xfrm>
            <a:off x="2627280" y="4797720"/>
            <a:ext cx="1296720" cy="580680"/>
          </a:xfrm>
          <a:prstGeom prst="rect">
            <a:avLst/>
          </a:prstGeom>
          <a:noFill/>
          <a:ln>
            <a:noFill/>
          </a:ln>
        </p:spPr>
        <p:txBody>
          <a:bodyPr bIns="46800" lIns="90000" rIns="90000" tIns="46800"/>
          <a:p>
            <a:pPr algn="ctr">
              <a:lnSpc>
                <a:spcPct val="100000"/>
              </a:lnSpc>
              <a:buFont typeface="StarSymbol"/>
              <a:buChar char=""/>
            </a:pPr>
            <a:r>
              <a:rPr b="1" i="1" lang="ru-RU" sz="1600">
                <a:latin typeface="Times New Roman"/>
              </a:rPr>
              <a:t>Новиков Алексей</a:t>
            </a:r>
            <a:endParaRPr/>
          </a:p>
        </p:txBody>
      </p:sp>
      <p:pic>
        <p:nvPicPr>
          <p:cNvPr descr="" id="96" name="Picture 26"/>
          <p:cNvPicPr/>
          <p:nvPr/>
        </p:nvPicPr>
        <p:blipFill>
          <a:blip r:embed="rId7"/>
          <a:srcRect b="0" l="0" r="49845" t="0"/>
          <a:stretch>
            <a:fillRect/>
          </a:stretch>
        </p:blipFill>
        <p:spPr>
          <a:xfrm>
            <a:off x="2916000" y="5445000"/>
            <a:ext cx="719280" cy="720720"/>
          </a:xfrm>
          <a:prstGeom prst="rect">
            <a:avLst/>
          </a:prstGeom>
          <a:ln>
            <a:noFill/>
          </a:ln>
        </p:spPr>
      </p:pic>
      <p:sp>
        <p:nvSpPr>
          <p:cNvPr id="97" name="CustomShape 8"/>
          <p:cNvSpPr/>
          <p:nvPr/>
        </p:nvSpPr>
        <p:spPr>
          <a:xfrm>
            <a:off x="2627280" y="6093000"/>
            <a:ext cx="1296720" cy="580680"/>
          </a:xfrm>
          <a:prstGeom prst="rect">
            <a:avLst/>
          </a:prstGeom>
          <a:noFill/>
          <a:ln>
            <a:noFill/>
          </a:ln>
        </p:spPr>
        <p:txBody>
          <a:bodyPr bIns="46800" lIns="90000" rIns="90000" tIns="46800"/>
          <a:p>
            <a:pPr algn="ctr">
              <a:lnSpc>
                <a:spcPct val="100000"/>
              </a:lnSpc>
              <a:buFont typeface="StarSymbol"/>
              <a:buChar char=""/>
            </a:pPr>
            <a:r>
              <a:rPr b="1" i="1" lang="ru-RU" sz="1600">
                <a:latin typeface="Times New Roman"/>
              </a:rPr>
              <a:t>Филатов Сергей</a:t>
            </a:r>
            <a:endParaRPr/>
          </a:p>
        </p:txBody>
      </p:sp>
    </p:spTree>
  </p:cSld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TextShape 1"/>
          <p:cNvSpPr txBox="1"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  <a:buFont typeface="StarSymbol"/>
              <a:buChar char=""/>
            </a:pPr>
            <a:r>
              <a:rPr lang="ru-RU" sz="3600">
                <a:solidFill>
                  <a:srgbClr val="333399"/>
                </a:solidFill>
                <a:latin typeface="Brush Script MT"/>
              </a:rPr>
              <a:t>1991 </a:t>
            </a:r>
            <a:r>
              <a:rPr b="1" i="1" lang="ru-RU" sz="3600">
                <a:solidFill>
                  <a:srgbClr val="333399"/>
                </a:solidFill>
                <a:latin typeface="Brush Script MT"/>
              </a:rPr>
              <a:t>год</a:t>
            </a:r>
            <a:endParaRPr/>
          </a:p>
          <a:p>
            <a:pPr>
              <a:lnSpc>
                <a:spcPct val="100000"/>
              </a:lnSpc>
              <a:buFont typeface="StarSymbol"/>
              <a:buChar char=""/>
            </a:pPr>
            <a:endParaRPr/>
          </a:p>
          <a:p>
            <a:pPr>
              <a:lnSpc>
                <a:spcPct val="100000"/>
              </a:lnSpc>
              <a:buFont typeface="StarSymbol"/>
              <a:buChar char=""/>
            </a:pPr>
            <a:r>
              <a:rPr lang="ru-RU" sz="3600">
                <a:solidFill>
                  <a:srgbClr val="333399"/>
                </a:solidFill>
                <a:latin typeface="Brush Script MT"/>
              </a:rPr>
              <a:t>1993 </a:t>
            </a:r>
            <a:r>
              <a:rPr b="1" i="1" lang="ru-RU" sz="3600">
                <a:solidFill>
                  <a:srgbClr val="333399"/>
                </a:solidFill>
                <a:latin typeface="Brush Script MT"/>
              </a:rPr>
              <a:t>год</a:t>
            </a:r>
            <a:endParaRPr/>
          </a:p>
          <a:p>
            <a:pPr>
              <a:lnSpc>
                <a:spcPct val="100000"/>
              </a:lnSpc>
              <a:buFont typeface="StarSymbol"/>
              <a:buChar char=""/>
            </a:pPr>
            <a:endParaRPr/>
          </a:p>
          <a:p>
            <a:pPr>
              <a:lnSpc>
                <a:spcPct val="100000"/>
              </a:lnSpc>
              <a:buFont typeface="StarSymbol"/>
              <a:buChar char=""/>
            </a:pPr>
            <a:r>
              <a:rPr lang="ru-RU" sz="3600">
                <a:solidFill>
                  <a:srgbClr val="333399"/>
                </a:solidFill>
                <a:latin typeface="Brush Script MT"/>
              </a:rPr>
              <a:t>1995 </a:t>
            </a:r>
            <a:r>
              <a:rPr b="1" i="1" lang="ru-RU" sz="3600">
                <a:solidFill>
                  <a:srgbClr val="333399"/>
                </a:solidFill>
                <a:latin typeface="Brush Script MT"/>
              </a:rPr>
              <a:t>год</a:t>
            </a:r>
            <a:endParaRPr/>
          </a:p>
          <a:p>
            <a:pPr>
              <a:lnSpc>
                <a:spcPct val="100000"/>
              </a:lnSpc>
              <a:buFont typeface="StarSymbol"/>
              <a:buChar char=""/>
            </a:pPr>
            <a:endParaRPr/>
          </a:p>
          <a:p>
            <a:pPr>
              <a:lnSpc>
                <a:spcPct val="100000"/>
              </a:lnSpc>
              <a:buFont typeface="StarSymbol"/>
              <a:buChar char=""/>
            </a:pPr>
            <a:r>
              <a:rPr lang="ru-RU" sz="3600">
                <a:solidFill>
                  <a:srgbClr val="333399"/>
                </a:solidFill>
                <a:latin typeface="Brush Script MT"/>
              </a:rPr>
              <a:t>1996 </a:t>
            </a:r>
            <a:r>
              <a:rPr b="1" i="1" lang="ru-RU" sz="3600">
                <a:solidFill>
                  <a:srgbClr val="333399"/>
                </a:solidFill>
                <a:latin typeface="Brush Script MT"/>
              </a:rPr>
              <a:t>год</a:t>
            </a:r>
            <a:endParaRPr/>
          </a:p>
          <a:p>
            <a:pPr>
              <a:lnSpc>
                <a:spcPct val="100000"/>
              </a:lnSpc>
              <a:buFont typeface="StarSymbol"/>
              <a:buChar char=""/>
            </a:pPr>
            <a:endParaRPr/>
          </a:p>
          <a:p>
            <a:pPr>
              <a:lnSpc>
                <a:spcPct val="100000"/>
              </a:lnSpc>
              <a:buFont typeface="StarSymbol"/>
              <a:buChar char=""/>
            </a:pPr>
            <a:r>
              <a:rPr lang="ru-RU" sz="3600">
                <a:solidFill>
                  <a:srgbClr val="333399"/>
                </a:solidFill>
                <a:latin typeface="Brush Script MT"/>
              </a:rPr>
              <a:t>1997 </a:t>
            </a:r>
            <a:r>
              <a:rPr b="1" i="1" lang="ru-RU" sz="3600">
                <a:solidFill>
                  <a:srgbClr val="333399"/>
                </a:solidFill>
                <a:latin typeface="Brush Script MT"/>
              </a:rPr>
              <a:t>год </a:t>
            </a:r>
            <a:endParaRPr/>
          </a:p>
          <a:p>
            <a:pPr>
              <a:lnSpc>
                <a:spcPct val="100000"/>
              </a:lnSpc>
              <a:buFont typeface="Brush Script MT"/>
              <a:buChar char="•"/>
            </a:pPr>
            <a:endParaRPr/>
          </a:p>
        </p:txBody>
      </p:sp>
      <p:pic>
        <p:nvPicPr>
          <p:cNvPr descr="" id="99" name="Picture 8"/>
          <p:cNvPicPr/>
          <p:nvPr/>
        </p:nvPicPr>
        <p:blipFill>
          <a:blip r:embed="rId1"/>
          <a:srcRect b="0" l="0" r="49845" t="0"/>
          <a:stretch>
            <a:fillRect/>
          </a:stretch>
        </p:blipFill>
        <p:spPr>
          <a:xfrm>
            <a:off x="3781080" y="0"/>
            <a:ext cx="719280" cy="720720"/>
          </a:xfrm>
          <a:prstGeom prst="rect">
            <a:avLst/>
          </a:prstGeom>
          <a:ln>
            <a:noFill/>
          </a:ln>
        </p:spPr>
      </p:pic>
      <p:sp>
        <p:nvSpPr>
          <p:cNvPr id="100" name="CustomShape 2"/>
          <p:cNvSpPr/>
          <p:nvPr/>
        </p:nvSpPr>
        <p:spPr>
          <a:xfrm>
            <a:off x="3492360" y="648000"/>
            <a:ext cx="1296720" cy="580680"/>
          </a:xfrm>
          <a:prstGeom prst="rect">
            <a:avLst/>
          </a:prstGeom>
          <a:noFill/>
          <a:ln>
            <a:noFill/>
          </a:ln>
        </p:spPr>
        <p:txBody>
          <a:bodyPr bIns="46800" lIns="90000" rIns="90000" tIns="46800"/>
          <a:p>
            <a:pPr algn="ctr">
              <a:lnSpc>
                <a:spcPct val="100000"/>
              </a:lnSpc>
              <a:buFont typeface="StarSymbol"/>
              <a:buChar char=""/>
            </a:pPr>
            <a:r>
              <a:rPr b="1" i="1" lang="ru-RU" sz="1600">
                <a:latin typeface="Times New Roman"/>
              </a:rPr>
              <a:t>Козлов Владимир</a:t>
            </a:r>
            <a:endParaRPr/>
          </a:p>
        </p:txBody>
      </p:sp>
      <p:pic>
        <p:nvPicPr>
          <p:cNvPr descr="" id="101" name="Picture 11"/>
          <p:cNvPicPr/>
          <p:nvPr/>
        </p:nvPicPr>
        <p:blipFill>
          <a:blip r:embed="rId2"/>
          <a:stretch>
            <a:fillRect/>
          </a:stretch>
        </p:blipFill>
        <p:spPr>
          <a:xfrm>
            <a:off x="5076360" y="0"/>
            <a:ext cx="792000" cy="776160"/>
          </a:xfrm>
          <a:prstGeom prst="rect">
            <a:avLst/>
          </a:prstGeom>
          <a:ln>
            <a:noFill/>
          </a:ln>
        </p:spPr>
      </p:pic>
      <p:sp>
        <p:nvSpPr>
          <p:cNvPr id="102" name="CustomShape 3"/>
          <p:cNvSpPr/>
          <p:nvPr/>
        </p:nvSpPr>
        <p:spPr>
          <a:xfrm>
            <a:off x="4932360" y="647640"/>
            <a:ext cx="1152360" cy="580680"/>
          </a:xfrm>
          <a:prstGeom prst="rect">
            <a:avLst/>
          </a:prstGeom>
          <a:noFill/>
          <a:ln>
            <a:noFill/>
          </a:ln>
        </p:spPr>
        <p:txBody>
          <a:bodyPr bIns="46800" lIns="90000" rIns="90000" tIns="46800"/>
          <a:p>
            <a:pPr algn="ctr">
              <a:lnSpc>
                <a:spcPct val="100000"/>
              </a:lnSpc>
              <a:buFont typeface="StarSymbol"/>
              <a:buChar char=""/>
            </a:pPr>
            <a:r>
              <a:rPr b="1" i="1" lang="ru-RU" sz="1600">
                <a:latin typeface="Times New Roman"/>
              </a:rPr>
              <a:t>Михеева Олеся</a:t>
            </a:r>
            <a:endParaRPr/>
          </a:p>
        </p:txBody>
      </p:sp>
      <p:pic>
        <p:nvPicPr>
          <p:cNvPr descr="" id="103" name="Picture 14"/>
          <p:cNvPicPr/>
          <p:nvPr/>
        </p:nvPicPr>
        <p:blipFill>
          <a:blip r:embed="rId3"/>
          <a:srcRect b="0" l="0" r="49845" t="0"/>
          <a:stretch>
            <a:fillRect/>
          </a:stretch>
        </p:blipFill>
        <p:spPr>
          <a:xfrm>
            <a:off x="2557080" y="0"/>
            <a:ext cx="719280" cy="720720"/>
          </a:xfrm>
          <a:prstGeom prst="rect">
            <a:avLst/>
          </a:prstGeom>
          <a:ln>
            <a:noFill/>
          </a:ln>
        </p:spPr>
      </p:pic>
      <p:sp>
        <p:nvSpPr>
          <p:cNvPr id="104" name="CustomShape 4"/>
          <p:cNvSpPr/>
          <p:nvPr/>
        </p:nvSpPr>
        <p:spPr>
          <a:xfrm>
            <a:off x="2268360" y="648000"/>
            <a:ext cx="1296720" cy="580680"/>
          </a:xfrm>
          <a:prstGeom prst="rect">
            <a:avLst/>
          </a:prstGeom>
          <a:noFill/>
          <a:ln>
            <a:noFill/>
          </a:ln>
        </p:spPr>
        <p:txBody>
          <a:bodyPr bIns="46800" lIns="90000" rIns="90000" tIns="46800"/>
          <a:p>
            <a:pPr algn="ctr">
              <a:lnSpc>
                <a:spcPct val="100000"/>
              </a:lnSpc>
              <a:buFont typeface="StarSymbol"/>
              <a:buChar char=""/>
            </a:pPr>
            <a:r>
              <a:rPr b="1" i="1" lang="ru-RU" sz="1600">
                <a:latin typeface="Times New Roman"/>
              </a:rPr>
              <a:t>Алтыбаева Наталья</a:t>
            </a:r>
            <a:endParaRPr/>
          </a:p>
        </p:txBody>
      </p:sp>
      <p:pic>
        <p:nvPicPr>
          <p:cNvPr descr="" id="105" name="Picture 20"/>
          <p:cNvPicPr/>
          <p:nvPr/>
        </p:nvPicPr>
        <p:blipFill>
          <a:blip r:embed="rId4"/>
          <a:srcRect b="0" l="0" r="49845" t="0"/>
          <a:stretch>
            <a:fillRect/>
          </a:stretch>
        </p:blipFill>
        <p:spPr>
          <a:xfrm>
            <a:off x="3652200" y="1413000"/>
            <a:ext cx="758160" cy="778320"/>
          </a:xfrm>
          <a:prstGeom prst="rect">
            <a:avLst/>
          </a:prstGeom>
          <a:ln>
            <a:noFill/>
          </a:ln>
        </p:spPr>
      </p:pic>
      <p:sp>
        <p:nvSpPr>
          <p:cNvPr id="106" name="CustomShape 5"/>
          <p:cNvSpPr/>
          <p:nvPr/>
        </p:nvSpPr>
        <p:spPr>
          <a:xfrm>
            <a:off x="3348000" y="2112840"/>
            <a:ext cx="1366560" cy="580680"/>
          </a:xfrm>
          <a:prstGeom prst="rect">
            <a:avLst/>
          </a:prstGeom>
          <a:noFill/>
          <a:ln>
            <a:noFill/>
          </a:ln>
        </p:spPr>
        <p:txBody>
          <a:bodyPr bIns="46800" lIns="90000" rIns="90000" tIns="46800"/>
          <a:p>
            <a:pPr algn="ctr">
              <a:lnSpc>
                <a:spcPct val="100000"/>
              </a:lnSpc>
              <a:buFont typeface="StarSymbol"/>
              <a:buChar char=""/>
            </a:pPr>
            <a:r>
              <a:rPr b="1" i="1" lang="ru-RU" sz="1600">
                <a:latin typeface="Times New Roman"/>
              </a:rPr>
              <a:t>Окладникова Елена</a:t>
            </a:r>
            <a:endParaRPr/>
          </a:p>
        </p:txBody>
      </p:sp>
      <p:pic>
        <p:nvPicPr>
          <p:cNvPr descr="" id="107" name="Picture 23"/>
          <p:cNvPicPr/>
          <p:nvPr/>
        </p:nvPicPr>
        <p:blipFill>
          <a:blip r:embed="rId5"/>
          <a:stretch>
            <a:fillRect/>
          </a:stretch>
        </p:blipFill>
        <p:spPr>
          <a:xfrm>
            <a:off x="3995640" y="2781360"/>
            <a:ext cx="792360" cy="776160"/>
          </a:xfrm>
          <a:prstGeom prst="rect">
            <a:avLst/>
          </a:prstGeom>
          <a:ln>
            <a:noFill/>
          </a:ln>
        </p:spPr>
      </p:pic>
      <p:sp>
        <p:nvSpPr>
          <p:cNvPr id="108" name="CustomShape 6"/>
          <p:cNvSpPr/>
          <p:nvPr/>
        </p:nvSpPr>
        <p:spPr>
          <a:xfrm>
            <a:off x="3851280" y="3573360"/>
            <a:ext cx="1295280" cy="580680"/>
          </a:xfrm>
          <a:prstGeom prst="rect">
            <a:avLst/>
          </a:prstGeom>
          <a:noFill/>
          <a:ln>
            <a:noFill/>
          </a:ln>
        </p:spPr>
        <p:txBody>
          <a:bodyPr bIns="46800" lIns="90000" rIns="90000" tIns="46800"/>
          <a:p>
            <a:pPr algn="ctr">
              <a:lnSpc>
                <a:spcPct val="100000"/>
              </a:lnSpc>
              <a:buFont typeface="StarSymbol"/>
              <a:buChar char=""/>
            </a:pPr>
            <a:r>
              <a:rPr b="1" i="1" lang="ru-RU" sz="1600">
                <a:latin typeface="Times New Roman"/>
              </a:rPr>
              <a:t>Савоськина Анна</a:t>
            </a:r>
            <a:endParaRPr/>
          </a:p>
        </p:txBody>
      </p:sp>
      <p:pic>
        <p:nvPicPr>
          <p:cNvPr descr="" id="109" name="Picture 26"/>
          <p:cNvPicPr/>
          <p:nvPr/>
        </p:nvPicPr>
        <p:blipFill>
          <a:blip r:embed="rId6"/>
          <a:stretch>
            <a:fillRect/>
          </a:stretch>
        </p:blipFill>
        <p:spPr>
          <a:xfrm>
            <a:off x="4787640" y="1413000"/>
            <a:ext cx="792360" cy="776160"/>
          </a:xfrm>
          <a:prstGeom prst="rect">
            <a:avLst/>
          </a:prstGeom>
          <a:ln>
            <a:noFill/>
          </a:ln>
        </p:spPr>
      </p:pic>
      <p:sp>
        <p:nvSpPr>
          <p:cNvPr id="110" name="CustomShape 7"/>
          <p:cNvSpPr/>
          <p:nvPr/>
        </p:nvSpPr>
        <p:spPr>
          <a:xfrm>
            <a:off x="4643280" y="2060640"/>
            <a:ext cx="1152720" cy="580680"/>
          </a:xfrm>
          <a:prstGeom prst="rect">
            <a:avLst/>
          </a:prstGeom>
          <a:noFill/>
          <a:ln>
            <a:noFill/>
          </a:ln>
        </p:spPr>
        <p:txBody>
          <a:bodyPr bIns="46800" lIns="90000" rIns="90000" tIns="46800"/>
          <a:p>
            <a:pPr algn="ctr">
              <a:lnSpc>
                <a:spcPct val="100000"/>
              </a:lnSpc>
              <a:buFont typeface="StarSymbol"/>
              <a:buChar char=""/>
            </a:pPr>
            <a:r>
              <a:rPr b="1" i="1" lang="ru-RU" sz="1600">
                <a:latin typeface="Times New Roman"/>
              </a:rPr>
              <a:t>Потявин Василий</a:t>
            </a:r>
            <a:endParaRPr/>
          </a:p>
        </p:txBody>
      </p:sp>
      <p:pic>
        <p:nvPicPr>
          <p:cNvPr descr="" id="111" name="Picture 29"/>
          <p:cNvPicPr/>
          <p:nvPr/>
        </p:nvPicPr>
        <p:blipFill>
          <a:blip r:embed="rId7"/>
          <a:stretch>
            <a:fillRect/>
          </a:stretch>
        </p:blipFill>
        <p:spPr>
          <a:xfrm>
            <a:off x="6084720" y="1413000"/>
            <a:ext cx="792360" cy="776160"/>
          </a:xfrm>
          <a:prstGeom prst="rect">
            <a:avLst/>
          </a:prstGeom>
          <a:ln>
            <a:noFill/>
          </a:ln>
        </p:spPr>
      </p:pic>
      <p:sp>
        <p:nvSpPr>
          <p:cNvPr id="112" name="CustomShape 8"/>
          <p:cNvSpPr/>
          <p:nvPr/>
        </p:nvSpPr>
        <p:spPr>
          <a:xfrm>
            <a:off x="5867280" y="2205000"/>
            <a:ext cx="1440000" cy="580680"/>
          </a:xfrm>
          <a:prstGeom prst="rect">
            <a:avLst/>
          </a:prstGeom>
          <a:noFill/>
          <a:ln>
            <a:noFill/>
          </a:ln>
        </p:spPr>
        <p:txBody>
          <a:bodyPr bIns="46800" lIns="90000" rIns="90000" tIns="46800"/>
          <a:p>
            <a:pPr algn="ctr">
              <a:lnSpc>
                <a:spcPct val="100000"/>
              </a:lnSpc>
              <a:buFont typeface="StarSymbol"/>
              <a:buChar char=""/>
            </a:pPr>
            <a:r>
              <a:rPr b="1" i="1" lang="ru-RU" sz="1600">
                <a:latin typeface="Times New Roman"/>
              </a:rPr>
              <a:t>Перепелкина Ольга</a:t>
            </a:r>
            <a:endParaRPr/>
          </a:p>
        </p:txBody>
      </p:sp>
      <p:pic>
        <p:nvPicPr>
          <p:cNvPr descr="" id="113" name="Picture 32"/>
          <p:cNvPicPr/>
          <p:nvPr/>
        </p:nvPicPr>
        <p:blipFill>
          <a:blip r:embed="rId8"/>
          <a:srcRect b="0" l="0" r="49845" t="0"/>
          <a:stretch>
            <a:fillRect/>
          </a:stretch>
        </p:blipFill>
        <p:spPr>
          <a:xfrm>
            <a:off x="2557080" y="1413000"/>
            <a:ext cx="719280" cy="720720"/>
          </a:xfrm>
          <a:prstGeom prst="rect">
            <a:avLst/>
          </a:prstGeom>
          <a:ln>
            <a:noFill/>
          </a:ln>
        </p:spPr>
      </p:pic>
      <p:sp>
        <p:nvSpPr>
          <p:cNvPr id="114" name="CustomShape 9"/>
          <p:cNvSpPr/>
          <p:nvPr/>
        </p:nvSpPr>
        <p:spPr>
          <a:xfrm>
            <a:off x="2268360" y="2061000"/>
            <a:ext cx="1296720" cy="580680"/>
          </a:xfrm>
          <a:prstGeom prst="rect">
            <a:avLst/>
          </a:prstGeom>
          <a:noFill/>
          <a:ln>
            <a:noFill/>
          </a:ln>
        </p:spPr>
        <p:txBody>
          <a:bodyPr bIns="46800" lIns="90000" rIns="90000" tIns="46800"/>
          <a:p>
            <a:pPr algn="ctr">
              <a:lnSpc>
                <a:spcPct val="100000"/>
              </a:lnSpc>
              <a:buFont typeface="StarSymbol"/>
              <a:buChar char=""/>
            </a:pPr>
            <a:r>
              <a:rPr b="1" i="1" lang="ru-RU" sz="1600">
                <a:latin typeface="Times New Roman"/>
              </a:rPr>
              <a:t>Засенко Екатерина</a:t>
            </a:r>
            <a:endParaRPr/>
          </a:p>
        </p:txBody>
      </p:sp>
      <p:pic>
        <p:nvPicPr>
          <p:cNvPr descr="" id="115" name="Picture 35"/>
          <p:cNvPicPr/>
          <p:nvPr/>
        </p:nvPicPr>
        <p:blipFill>
          <a:blip r:embed="rId9"/>
          <a:srcRect b="0" l="0" r="49845" t="0"/>
          <a:stretch>
            <a:fillRect/>
          </a:stretch>
        </p:blipFill>
        <p:spPr>
          <a:xfrm>
            <a:off x="2700000" y="2781360"/>
            <a:ext cx="719280" cy="720720"/>
          </a:xfrm>
          <a:prstGeom prst="rect">
            <a:avLst/>
          </a:prstGeom>
          <a:ln>
            <a:noFill/>
          </a:ln>
        </p:spPr>
      </p:pic>
      <p:sp>
        <p:nvSpPr>
          <p:cNvPr id="116" name="CustomShape 10"/>
          <p:cNvSpPr/>
          <p:nvPr/>
        </p:nvSpPr>
        <p:spPr>
          <a:xfrm>
            <a:off x="2411280" y="3429360"/>
            <a:ext cx="1296720" cy="580680"/>
          </a:xfrm>
          <a:prstGeom prst="rect">
            <a:avLst/>
          </a:prstGeom>
          <a:noFill/>
          <a:ln>
            <a:noFill/>
          </a:ln>
        </p:spPr>
        <p:txBody>
          <a:bodyPr bIns="46800" lIns="90000" rIns="90000" tIns="46800"/>
          <a:p>
            <a:pPr algn="ctr">
              <a:lnSpc>
                <a:spcPct val="100000"/>
              </a:lnSpc>
              <a:buFont typeface="StarSymbol"/>
              <a:buChar char=""/>
            </a:pPr>
            <a:r>
              <a:rPr b="1" i="1" lang="ru-RU" sz="1600">
                <a:latin typeface="Times New Roman"/>
              </a:rPr>
              <a:t>Арнольд Инна</a:t>
            </a:r>
            <a:endParaRPr/>
          </a:p>
        </p:txBody>
      </p:sp>
      <p:pic>
        <p:nvPicPr>
          <p:cNvPr descr="" id="117" name="Picture 38"/>
          <p:cNvPicPr/>
          <p:nvPr/>
        </p:nvPicPr>
        <p:blipFill>
          <a:blip r:embed="rId10"/>
          <a:srcRect b="0" l="0" r="49845" t="0"/>
          <a:stretch>
            <a:fillRect/>
          </a:stretch>
        </p:blipFill>
        <p:spPr>
          <a:xfrm>
            <a:off x="2700000" y="4149720"/>
            <a:ext cx="719280" cy="720720"/>
          </a:xfrm>
          <a:prstGeom prst="rect">
            <a:avLst/>
          </a:prstGeom>
          <a:ln>
            <a:noFill/>
          </a:ln>
        </p:spPr>
      </p:pic>
      <p:sp>
        <p:nvSpPr>
          <p:cNvPr id="118" name="CustomShape 11"/>
          <p:cNvSpPr/>
          <p:nvPr/>
        </p:nvSpPr>
        <p:spPr>
          <a:xfrm>
            <a:off x="2411280" y="4797720"/>
            <a:ext cx="1296720" cy="580680"/>
          </a:xfrm>
          <a:prstGeom prst="rect">
            <a:avLst/>
          </a:prstGeom>
          <a:noFill/>
          <a:ln>
            <a:noFill/>
          </a:ln>
        </p:spPr>
        <p:txBody>
          <a:bodyPr bIns="46800" lIns="90000" rIns="90000" tIns="46800"/>
          <a:p>
            <a:pPr algn="ctr">
              <a:lnSpc>
                <a:spcPct val="100000"/>
              </a:lnSpc>
              <a:buFont typeface="StarSymbol"/>
              <a:buChar char=""/>
            </a:pPr>
            <a:r>
              <a:rPr b="1" i="1" lang="ru-RU" sz="1600">
                <a:latin typeface="Times New Roman"/>
              </a:rPr>
              <a:t>Мальцева Наталья</a:t>
            </a:r>
            <a:endParaRPr/>
          </a:p>
        </p:txBody>
      </p:sp>
      <p:pic>
        <p:nvPicPr>
          <p:cNvPr descr="" id="119" name="Picture 41"/>
          <p:cNvPicPr/>
          <p:nvPr/>
        </p:nvPicPr>
        <p:blipFill>
          <a:blip r:embed="rId11"/>
          <a:stretch>
            <a:fillRect/>
          </a:stretch>
        </p:blipFill>
        <p:spPr>
          <a:xfrm>
            <a:off x="4932360" y="4076640"/>
            <a:ext cx="792000" cy="776520"/>
          </a:xfrm>
          <a:prstGeom prst="rect">
            <a:avLst/>
          </a:prstGeom>
          <a:ln>
            <a:noFill/>
          </a:ln>
        </p:spPr>
      </p:pic>
      <p:sp>
        <p:nvSpPr>
          <p:cNvPr id="120" name="CustomShape 12"/>
          <p:cNvSpPr/>
          <p:nvPr/>
        </p:nvSpPr>
        <p:spPr>
          <a:xfrm>
            <a:off x="4356000" y="4869000"/>
            <a:ext cx="1584360" cy="580680"/>
          </a:xfrm>
          <a:prstGeom prst="rect">
            <a:avLst/>
          </a:prstGeom>
          <a:noFill/>
          <a:ln>
            <a:noFill/>
          </a:ln>
        </p:spPr>
        <p:txBody>
          <a:bodyPr bIns="46800" lIns="90000" rIns="90000" tIns="46800"/>
          <a:p>
            <a:pPr algn="ctr">
              <a:lnSpc>
                <a:spcPct val="100000"/>
              </a:lnSpc>
              <a:buFont typeface="StarSymbol"/>
              <a:buChar char=""/>
            </a:pPr>
            <a:r>
              <a:rPr b="1" i="1" lang="ru-RU" sz="1600">
                <a:latin typeface="Times New Roman"/>
              </a:rPr>
              <a:t>Окладникова Наталья</a:t>
            </a:r>
            <a:endParaRPr/>
          </a:p>
        </p:txBody>
      </p:sp>
      <p:pic>
        <p:nvPicPr>
          <p:cNvPr descr="" id="121" name="Picture 44"/>
          <p:cNvPicPr/>
          <p:nvPr/>
        </p:nvPicPr>
        <p:blipFill>
          <a:blip r:embed="rId12"/>
          <a:stretch>
            <a:fillRect/>
          </a:stretch>
        </p:blipFill>
        <p:spPr>
          <a:xfrm>
            <a:off x="3779640" y="4076640"/>
            <a:ext cx="792360" cy="776160"/>
          </a:xfrm>
          <a:prstGeom prst="rect">
            <a:avLst/>
          </a:prstGeom>
          <a:ln>
            <a:noFill/>
          </a:ln>
        </p:spPr>
      </p:pic>
      <p:sp>
        <p:nvSpPr>
          <p:cNvPr id="122" name="CustomShape 13"/>
          <p:cNvSpPr/>
          <p:nvPr/>
        </p:nvSpPr>
        <p:spPr>
          <a:xfrm>
            <a:off x="3635280" y="4724280"/>
            <a:ext cx="1152720" cy="580680"/>
          </a:xfrm>
          <a:prstGeom prst="rect">
            <a:avLst/>
          </a:prstGeom>
          <a:noFill/>
          <a:ln>
            <a:noFill/>
          </a:ln>
        </p:spPr>
        <p:txBody>
          <a:bodyPr bIns="46800" lIns="90000" rIns="90000" tIns="46800"/>
          <a:p>
            <a:pPr algn="ctr">
              <a:lnSpc>
                <a:spcPct val="100000"/>
              </a:lnSpc>
              <a:buFont typeface="StarSymbol"/>
              <a:buChar char=""/>
            </a:pPr>
            <a:r>
              <a:rPr b="1" i="1" lang="ru-RU" sz="1600">
                <a:latin typeface="Times New Roman"/>
              </a:rPr>
              <a:t>Кроп Юлия</a:t>
            </a:r>
            <a:endParaRPr/>
          </a:p>
        </p:txBody>
      </p:sp>
      <p:pic>
        <p:nvPicPr>
          <p:cNvPr descr="" id="123" name="Picture 47"/>
          <p:cNvPicPr/>
          <p:nvPr/>
        </p:nvPicPr>
        <p:blipFill>
          <a:blip r:embed="rId13"/>
          <a:srcRect b="0" l="0" r="49845" t="0"/>
          <a:stretch>
            <a:fillRect/>
          </a:stretch>
        </p:blipFill>
        <p:spPr>
          <a:xfrm>
            <a:off x="2700000" y="5445000"/>
            <a:ext cx="719280" cy="720720"/>
          </a:xfrm>
          <a:prstGeom prst="rect">
            <a:avLst/>
          </a:prstGeom>
          <a:ln>
            <a:noFill/>
          </a:ln>
        </p:spPr>
      </p:pic>
      <p:sp>
        <p:nvSpPr>
          <p:cNvPr id="124" name="CustomShape 14"/>
          <p:cNvSpPr/>
          <p:nvPr/>
        </p:nvSpPr>
        <p:spPr>
          <a:xfrm>
            <a:off x="2411280" y="6093000"/>
            <a:ext cx="1296720" cy="580680"/>
          </a:xfrm>
          <a:prstGeom prst="rect">
            <a:avLst/>
          </a:prstGeom>
          <a:noFill/>
          <a:ln>
            <a:noFill/>
          </a:ln>
        </p:spPr>
        <p:txBody>
          <a:bodyPr bIns="46800" lIns="90000" rIns="90000" tIns="46800"/>
          <a:p>
            <a:pPr algn="ctr">
              <a:lnSpc>
                <a:spcPct val="100000"/>
              </a:lnSpc>
              <a:buFont typeface="StarSymbol"/>
              <a:buChar char=""/>
            </a:pPr>
            <a:r>
              <a:rPr b="1" i="1" lang="ru-RU" sz="1600">
                <a:latin typeface="Times New Roman"/>
              </a:rPr>
              <a:t>Зуева   Ольга</a:t>
            </a:r>
            <a:endParaRPr/>
          </a:p>
        </p:txBody>
      </p:sp>
      <p:pic>
        <p:nvPicPr>
          <p:cNvPr descr="" id="125" name="Picture 50"/>
          <p:cNvPicPr/>
          <p:nvPr/>
        </p:nvPicPr>
        <p:blipFill>
          <a:blip r:embed="rId14"/>
          <a:stretch>
            <a:fillRect/>
          </a:stretch>
        </p:blipFill>
        <p:spPr>
          <a:xfrm>
            <a:off x="7236000" y="5373720"/>
            <a:ext cx="792000" cy="776160"/>
          </a:xfrm>
          <a:prstGeom prst="rect">
            <a:avLst/>
          </a:prstGeom>
          <a:ln>
            <a:noFill/>
          </a:ln>
        </p:spPr>
      </p:pic>
      <p:sp>
        <p:nvSpPr>
          <p:cNvPr id="126" name="CustomShape 15"/>
          <p:cNvSpPr/>
          <p:nvPr/>
        </p:nvSpPr>
        <p:spPr>
          <a:xfrm>
            <a:off x="7093080" y="6093000"/>
            <a:ext cx="1296720" cy="580680"/>
          </a:xfrm>
          <a:prstGeom prst="rect">
            <a:avLst/>
          </a:prstGeom>
          <a:noFill/>
          <a:ln>
            <a:noFill/>
          </a:ln>
        </p:spPr>
        <p:txBody>
          <a:bodyPr bIns="46800" lIns="90000" rIns="90000" tIns="46800"/>
          <a:p>
            <a:pPr algn="ctr">
              <a:lnSpc>
                <a:spcPct val="100000"/>
              </a:lnSpc>
              <a:buFont typeface="StarSymbol"/>
              <a:buChar char=""/>
            </a:pPr>
            <a:r>
              <a:rPr b="1" i="1" lang="ru-RU" sz="1600">
                <a:latin typeface="Times New Roman"/>
              </a:rPr>
              <a:t>Жевайкина Юлия</a:t>
            </a:r>
            <a:endParaRPr/>
          </a:p>
        </p:txBody>
      </p:sp>
      <p:pic>
        <p:nvPicPr>
          <p:cNvPr descr="" id="127" name="Picture 53"/>
          <p:cNvPicPr/>
          <p:nvPr/>
        </p:nvPicPr>
        <p:blipFill>
          <a:blip r:embed="rId15"/>
          <a:stretch>
            <a:fillRect/>
          </a:stretch>
        </p:blipFill>
        <p:spPr>
          <a:xfrm>
            <a:off x="6012000" y="5445000"/>
            <a:ext cx="792000" cy="776520"/>
          </a:xfrm>
          <a:prstGeom prst="rect">
            <a:avLst/>
          </a:prstGeom>
          <a:ln>
            <a:noFill/>
          </a:ln>
        </p:spPr>
      </p:pic>
      <p:sp>
        <p:nvSpPr>
          <p:cNvPr id="128" name="CustomShape 16"/>
          <p:cNvSpPr/>
          <p:nvPr/>
        </p:nvSpPr>
        <p:spPr>
          <a:xfrm>
            <a:off x="5724360" y="6093000"/>
            <a:ext cx="1295640" cy="580680"/>
          </a:xfrm>
          <a:prstGeom prst="rect">
            <a:avLst/>
          </a:prstGeom>
          <a:noFill/>
          <a:ln>
            <a:noFill/>
          </a:ln>
        </p:spPr>
        <p:txBody>
          <a:bodyPr bIns="46800" lIns="90000" rIns="90000" tIns="46800"/>
          <a:p>
            <a:pPr algn="ctr">
              <a:lnSpc>
                <a:spcPct val="100000"/>
              </a:lnSpc>
              <a:buFont typeface="StarSymbol"/>
              <a:buChar char=""/>
            </a:pPr>
            <a:r>
              <a:rPr b="1" i="1" lang="ru-RU" sz="1600">
                <a:latin typeface="Times New Roman"/>
              </a:rPr>
              <a:t>Гавриченко Юлия</a:t>
            </a:r>
            <a:endParaRPr/>
          </a:p>
        </p:txBody>
      </p:sp>
      <p:pic>
        <p:nvPicPr>
          <p:cNvPr descr="" id="129" name="Picture 59"/>
          <p:cNvPicPr/>
          <p:nvPr/>
        </p:nvPicPr>
        <p:blipFill>
          <a:blip r:embed="rId16"/>
          <a:stretch>
            <a:fillRect/>
          </a:stretch>
        </p:blipFill>
        <p:spPr>
          <a:xfrm>
            <a:off x="4788000" y="5445000"/>
            <a:ext cx="792000" cy="776520"/>
          </a:xfrm>
          <a:prstGeom prst="rect">
            <a:avLst/>
          </a:prstGeom>
          <a:ln>
            <a:noFill/>
          </a:ln>
        </p:spPr>
      </p:pic>
      <p:sp>
        <p:nvSpPr>
          <p:cNvPr id="130" name="CustomShape 17"/>
          <p:cNvSpPr/>
          <p:nvPr/>
        </p:nvSpPr>
        <p:spPr>
          <a:xfrm>
            <a:off x="4500720" y="6093000"/>
            <a:ext cx="1368360" cy="580680"/>
          </a:xfrm>
          <a:prstGeom prst="rect">
            <a:avLst/>
          </a:prstGeom>
          <a:noFill/>
          <a:ln>
            <a:noFill/>
          </a:ln>
        </p:spPr>
        <p:txBody>
          <a:bodyPr bIns="46800" lIns="90000" rIns="90000" tIns="46800"/>
          <a:p>
            <a:pPr algn="ctr">
              <a:lnSpc>
                <a:spcPct val="100000"/>
              </a:lnSpc>
              <a:buFont typeface="StarSymbol"/>
              <a:buChar char=""/>
            </a:pPr>
            <a:r>
              <a:rPr b="1" i="1" lang="ru-RU" sz="1600">
                <a:latin typeface="Times New Roman"/>
              </a:rPr>
              <a:t>Шайдовская </a:t>
            </a:r>
            <a:endParaRPr/>
          </a:p>
          <a:p>
            <a:pPr algn="ctr">
              <a:lnSpc>
                <a:spcPct val="100000"/>
              </a:lnSpc>
              <a:buFont typeface="StarSymbol"/>
              <a:buChar char=""/>
            </a:pPr>
            <a:r>
              <a:rPr b="1" i="1" lang="ru-RU" sz="1600">
                <a:latin typeface="Times New Roman"/>
              </a:rPr>
              <a:t>Анастасия</a:t>
            </a:r>
            <a:endParaRPr/>
          </a:p>
        </p:txBody>
      </p:sp>
      <p:pic>
        <p:nvPicPr>
          <p:cNvPr descr="" id="131" name="Picture 62"/>
          <p:cNvPicPr/>
          <p:nvPr/>
        </p:nvPicPr>
        <p:blipFill>
          <a:blip r:embed="rId17"/>
          <a:stretch>
            <a:fillRect/>
          </a:stretch>
        </p:blipFill>
        <p:spPr>
          <a:xfrm>
            <a:off x="3708360" y="5445000"/>
            <a:ext cx="792360" cy="776520"/>
          </a:xfrm>
          <a:prstGeom prst="rect">
            <a:avLst/>
          </a:prstGeom>
          <a:ln>
            <a:noFill/>
          </a:ln>
        </p:spPr>
      </p:pic>
      <p:sp>
        <p:nvSpPr>
          <p:cNvPr id="132" name="CustomShape 18"/>
          <p:cNvSpPr/>
          <p:nvPr/>
        </p:nvSpPr>
        <p:spPr>
          <a:xfrm>
            <a:off x="3419640" y="6093000"/>
            <a:ext cx="1225440" cy="580680"/>
          </a:xfrm>
          <a:prstGeom prst="rect">
            <a:avLst/>
          </a:prstGeom>
          <a:noFill/>
          <a:ln>
            <a:noFill/>
          </a:ln>
        </p:spPr>
        <p:txBody>
          <a:bodyPr bIns="46800" lIns="90000" rIns="90000" tIns="46800"/>
          <a:p>
            <a:pPr algn="ctr">
              <a:lnSpc>
                <a:spcPct val="100000"/>
              </a:lnSpc>
              <a:buFont typeface="StarSymbol"/>
              <a:buChar char=""/>
            </a:pPr>
            <a:r>
              <a:rPr b="1" i="1" lang="ru-RU" sz="1600">
                <a:latin typeface="Times New Roman"/>
              </a:rPr>
              <a:t>Михеева Екатерина</a:t>
            </a:r>
            <a:endParaRPr/>
          </a:p>
        </p:txBody>
      </p:sp>
    </p:spTree>
  </p:cSld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TextShape 1"/>
          <p:cNvSpPr txBox="1"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  <a:buFont typeface="StarSymbol"/>
              <a:buChar char=""/>
            </a:pPr>
            <a:r>
              <a:rPr lang="ru-RU" sz="3600">
                <a:solidFill>
                  <a:srgbClr val="333399"/>
                </a:solidFill>
                <a:latin typeface="Brush Script MT"/>
              </a:rPr>
              <a:t>1998 </a:t>
            </a:r>
            <a:r>
              <a:rPr b="1" i="1" lang="ru-RU" sz="3600">
                <a:solidFill>
                  <a:srgbClr val="333399"/>
                </a:solidFill>
                <a:latin typeface="Brush Script MT"/>
              </a:rPr>
              <a:t>год</a:t>
            </a:r>
            <a:endParaRPr/>
          </a:p>
          <a:p>
            <a:pPr>
              <a:lnSpc>
                <a:spcPct val="100000"/>
              </a:lnSpc>
              <a:buFont typeface="StarSymbol"/>
              <a:buChar char=""/>
            </a:pPr>
            <a:endParaRPr/>
          </a:p>
          <a:p>
            <a:pPr>
              <a:lnSpc>
                <a:spcPct val="100000"/>
              </a:lnSpc>
              <a:buFont typeface="StarSymbol"/>
              <a:buChar char=""/>
            </a:pPr>
            <a:r>
              <a:rPr lang="ru-RU" sz="3600">
                <a:solidFill>
                  <a:srgbClr val="333399"/>
                </a:solidFill>
                <a:latin typeface="Brush Script MT"/>
              </a:rPr>
              <a:t>1999 </a:t>
            </a:r>
            <a:r>
              <a:rPr b="1" i="1" lang="ru-RU" sz="3600">
                <a:solidFill>
                  <a:srgbClr val="333399"/>
                </a:solidFill>
                <a:latin typeface="Brush Script MT"/>
              </a:rPr>
              <a:t>год</a:t>
            </a:r>
            <a:endParaRPr/>
          </a:p>
          <a:p>
            <a:pPr>
              <a:lnSpc>
                <a:spcPct val="100000"/>
              </a:lnSpc>
              <a:buFont typeface="StarSymbol"/>
              <a:buChar char=""/>
            </a:pPr>
            <a:endParaRPr/>
          </a:p>
          <a:p>
            <a:pPr>
              <a:lnSpc>
                <a:spcPct val="100000"/>
              </a:lnSpc>
              <a:buFont typeface="StarSymbol"/>
              <a:buChar char=""/>
            </a:pPr>
            <a:r>
              <a:rPr lang="ru-RU" sz="3600">
                <a:solidFill>
                  <a:srgbClr val="333399"/>
                </a:solidFill>
                <a:latin typeface="Brush Script MT"/>
              </a:rPr>
              <a:t>2000 </a:t>
            </a:r>
            <a:r>
              <a:rPr b="1" i="1" lang="ru-RU" sz="3600">
                <a:solidFill>
                  <a:srgbClr val="333399"/>
                </a:solidFill>
                <a:latin typeface="Brush Script MT"/>
              </a:rPr>
              <a:t>год</a:t>
            </a:r>
            <a:endParaRPr/>
          </a:p>
          <a:p>
            <a:pPr>
              <a:lnSpc>
                <a:spcPct val="100000"/>
              </a:lnSpc>
              <a:buFont typeface="StarSymbol"/>
              <a:buChar char=""/>
            </a:pPr>
            <a:endParaRPr/>
          </a:p>
          <a:p>
            <a:pPr>
              <a:lnSpc>
                <a:spcPct val="100000"/>
              </a:lnSpc>
              <a:buFont typeface="StarSymbol"/>
              <a:buChar char=""/>
            </a:pPr>
            <a:r>
              <a:rPr lang="ru-RU" sz="3600">
                <a:solidFill>
                  <a:srgbClr val="333399"/>
                </a:solidFill>
                <a:latin typeface="Brush Script MT"/>
              </a:rPr>
              <a:t>2001 </a:t>
            </a:r>
            <a:r>
              <a:rPr b="1" i="1" lang="ru-RU" sz="3600">
                <a:solidFill>
                  <a:srgbClr val="333399"/>
                </a:solidFill>
                <a:latin typeface="Brush Script MT"/>
              </a:rPr>
              <a:t>год</a:t>
            </a:r>
            <a:endParaRPr/>
          </a:p>
          <a:p>
            <a:pPr>
              <a:lnSpc>
                <a:spcPct val="100000"/>
              </a:lnSpc>
              <a:buFont typeface="StarSymbol"/>
              <a:buChar char=""/>
            </a:pPr>
            <a:endParaRPr/>
          </a:p>
          <a:p>
            <a:pPr>
              <a:lnSpc>
                <a:spcPct val="100000"/>
              </a:lnSpc>
              <a:buFont typeface="StarSymbol"/>
              <a:buChar char=""/>
            </a:pPr>
            <a:r>
              <a:rPr lang="ru-RU" sz="3600">
                <a:solidFill>
                  <a:srgbClr val="333399"/>
                </a:solidFill>
                <a:latin typeface="Brush Script MT"/>
              </a:rPr>
              <a:t>2002 </a:t>
            </a:r>
            <a:r>
              <a:rPr b="1" i="1" lang="ru-RU" sz="3600">
                <a:solidFill>
                  <a:srgbClr val="333399"/>
                </a:solidFill>
                <a:latin typeface="Brush Script MT"/>
              </a:rPr>
              <a:t>год </a:t>
            </a:r>
            <a:endParaRPr/>
          </a:p>
          <a:p>
            <a:pPr>
              <a:lnSpc>
                <a:spcPct val="100000"/>
              </a:lnSpc>
              <a:buFont typeface="Brush Script MT"/>
              <a:buChar char="•"/>
            </a:pPr>
            <a:endParaRPr/>
          </a:p>
        </p:txBody>
      </p:sp>
      <p:pic>
        <p:nvPicPr>
          <p:cNvPr descr="" id="134" name="Picture 5"/>
          <p:cNvPicPr/>
          <p:nvPr/>
        </p:nvPicPr>
        <p:blipFill>
          <a:blip r:embed="rId1"/>
          <a:srcRect b="0" l="0" r="49845" t="0"/>
          <a:stretch>
            <a:fillRect/>
          </a:stretch>
        </p:blipFill>
        <p:spPr>
          <a:xfrm>
            <a:off x="2557080" y="0"/>
            <a:ext cx="719280" cy="720720"/>
          </a:xfrm>
          <a:prstGeom prst="rect">
            <a:avLst/>
          </a:prstGeom>
          <a:ln>
            <a:noFill/>
          </a:ln>
        </p:spPr>
      </p:pic>
      <p:sp>
        <p:nvSpPr>
          <p:cNvPr id="135" name="CustomShape 2"/>
          <p:cNvSpPr/>
          <p:nvPr/>
        </p:nvSpPr>
        <p:spPr>
          <a:xfrm>
            <a:off x="2268360" y="648000"/>
            <a:ext cx="1296720" cy="580680"/>
          </a:xfrm>
          <a:prstGeom prst="rect">
            <a:avLst/>
          </a:prstGeom>
          <a:noFill/>
          <a:ln>
            <a:noFill/>
          </a:ln>
        </p:spPr>
        <p:txBody>
          <a:bodyPr bIns="46800" lIns="90000" rIns="90000" tIns="46800"/>
          <a:p>
            <a:pPr algn="ctr">
              <a:lnSpc>
                <a:spcPct val="100000"/>
              </a:lnSpc>
              <a:buFont typeface="StarSymbol"/>
              <a:buChar char=""/>
            </a:pPr>
            <a:r>
              <a:rPr b="1" i="1" lang="ru-RU" sz="1600">
                <a:latin typeface="Times New Roman"/>
              </a:rPr>
              <a:t>Донченко Татьяна</a:t>
            </a:r>
            <a:endParaRPr/>
          </a:p>
        </p:txBody>
      </p:sp>
      <p:pic>
        <p:nvPicPr>
          <p:cNvPr descr="" id="136" name="Picture 8"/>
          <p:cNvPicPr/>
          <p:nvPr/>
        </p:nvPicPr>
        <p:blipFill>
          <a:blip r:embed="rId2"/>
          <a:stretch>
            <a:fillRect/>
          </a:stretch>
        </p:blipFill>
        <p:spPr>
          <a:xfrm>
            <a:off x="3708360" y="0"/>
            <a:ext cx="792360" cy="776160"/>
          </a:xfrm>
          <a:prstGeom prst="rect">
            <a:avLst/>
          </a:prstGeom>
          <a:ln>
            <a:noFill/>
          </a:ln>
        </p:spPr>
      </p:pic>
      <p:sp>
        <p:nvSpPr>
          <p:cNvPr id="137" name="CustomShape 3"/>
          <p:cNvSpPr/>
          <p:nvPr/>
        </p:nvSpPr>
        <p:spPr>
          <a:xfrm>
            <a:off x="3635280" y="765000"/>
            <a:ext cx="1368360" cy="580680"/>
          </a:xfrm>
          <a:prstGeom prst="rect">
            <a:avLst/>
          </a:prstGeom>
          <a:noFill/>
          <a:ln>
            <a:noFill/>
          </a:ln>
        </p:spPr>
        <p:txBody>
          <a:bodyPr bIns="46800" lIns="90000" rIns="90000" tIns="46800"/>
          <a:p>
            <a:pPr algn="ctr">
              <a:lnSpc>
                <a:spcPct val="100000"/>
              </a:lnSpc>
              <a:buFont typeface="StarSymbol"/>
              <a:buChar char=""/>
            </a:pPr>
            <a:r>
              <a:rPr b="1" i="1" lang="ru-RU" sz="1600">
                <a:latin typeface="Times New Roman"/>
              </a:rPr>
              <a:t>Ростовцева Яна</a:t>
            </a:r>
            <a:endParaRPr/>
          </a:p>
        </p:txBody>
      </p:sp>
      <p:pic>
        <p:nvPicPr>
          <p:cNvPr descr="" id="138" name="Picture 11"/>
          <p:cNvPicPr/>
          <p:nvPr/>
        </p:nvPicPr>
        <p:blipFill>
          <a:blip r:embed="rId3"/>
          <a:srcRect b="0" l="0" r="49845" t="0"/>
          <a:stretch>
            <a:fillRect/>
          </a:stretch>
        </p:blipFill>
        <p:spPr>
          <a:xfrm>
            <a:off x="2411280" y="1484280"/>
            <a:ext cx="719280" cy="720720"/>
          </a:xfrm>
          <a:prstGeom prst="rect">
            <a:avLst/>
          </a:prstGeom>
          <a:ln>
            <a:noFill/>
          </a:ln>
        </p:spPr>
      </p:pic>
      <p:sp>
        <p:nvSpPr>
          <p:cNvPr id="139" name="CustomShape 4"/>
          <p:cNvSpPr/>
          <p:nvPr/>
        </p:nvSpPr>
        <p:spPr>
          <a:xfrm>
            <a:off x="2050920" y="2133720"/>
            <a:ext cx="1440000" cy="580680"/>
          </a:xfrm>
          <a:prstGeom prst="rect">
            <a:avLst/>
          </a:prstGeom>
          <a:noFill/>
          <a:ln>
            <a:noFill/>
          </a:ln>
        </p:spPr>
        <p:txBody>
          <a:bodyPr bIns="46800" lIns="90000" rIns="90000" tIns="46800"/>
          <a:p>
            <a:pPr algn="ctr">
              <a:lnSpc>
                <a:spcPct val="100000"/>
              </a:lnSpc>
              <a:buFont typeface="StarSymbol"/>
              <a:buChar char=""/>
            </a:pPr>
            <a:r>
              <a:rPr b="1" i="1" lang="ru-RU" sz="1600">
                <a:latin typeface="Times New Roman"/>
              </a:rPr>
              <a:t>Заботин Константин</a:t>
            </a:r>
            <a:endParaRPr/>
          </a:p>
        </p:txBody>
      </p:sp>
      <p:pic>
        <p:nvPicPr>
          <p:cNvPr descr="" id="140" name="Picture 14"/>
          <p:cNvPicPr/>
          <p:nvPr/>
        </p:nvPicPr>
        <p:blipFill>
          <a:blip r:embed="rId4"/>
          <a:stretch>
            <a:fillRect/>
          </a:stretch>
        </p:blipFill>
        <p:spPr>
          <a:xfrm>
            <a:off x="3636720" y="1484280"/>
            <a:ext cx="792360" cy="776160"/>
          </a:xfrm>
          <a:prstGeom prst="rect">
            <a:avLst/>
          </a:prstGeom>
          <a:ln>
            <a:noFill/>
          </a:ln>
        </p:spPr>
      </p:pic>
      <p:sp>
        <p:nvSpPr>
          <p:cNvPr id="141" name="CustomShape 5"/>
          <p:cNvSpPr/>
          <p:nvPr/>
        </p:nvSpPr>
        <p:spPr>
          <a:xfrm>
            <a:off x="3492360" y="2131920"/>
            <a:ext cx="1152720" cy="580680"/>
          </a:xfrm>
          <a:prstGeom prst="rect">
            <a:avLst/>
          </a:prstGeom>
          <a:noFill/>
          <a:ln>
            <a:noFill/>
          </a:ln>
        </p:spPr>
        <p:txBody>
          <a:bodyPr bIns="46800" lIns="90000" rIns="90000" tIns="46800"/>
          <a:p>
            <a:pPr algn="ctr">
              <a:lnSpc>
                <a:spcPct val="100000"/>
              </a:lnSpc>
              <a:buFont typeface="StarSymbol"/>
              <a:buChar char=""/>
            </a:pPr>
            <a:r>
              <a:rPr b="1" i="1" lang="ru-RU" sz="1600">
                <a:latin typeface="Times New Roman"/>
              </a:rPr>
              <a:t>Демин Роман</a:t>
            </a:r>
            <a:endParaRPr/>
          </a:p>
        </p:txBody>
      </p:sp>
      <p:pic>
        <p:nvPicPr>
          <p:cNvPr descr="" id="142" name="Picture 17"/>
          <p:cNvPicPr/>
          <p:nvPr/>
        </p:nvPicPr>
        <p:blipFill>
          <a:blip r:embed="rId5"/>
          <a:stretch>
            <a:fillRect/>
          </a:stretch>
        </p:blipFill>
        <p:spPr>
          <a:xfrm>
            <a:off x="2484360" y="2781360"/>
            <a:ext cx="792360" cy="776160"/>
          </a:xfrm>
          <a:prstGeom prst="rect">
            <a:avLst/>
          </a:prstGeom>
          <a:ln>
            <a:noFill/>
          </a:ln>
        </p:spPr>
      </p:pic>
      <p:sp>
        <p:nvSpPr>
          <p:cNvPr id="143" name="CustomShape 6"/>
          <p:cNvSpPr/>
          <p:nvPr/>
        </p:nvSpPr>
        <p:spPr>
          <a:xfrm>
            <a:off x="2195640" y="3500280"/>
            <a:ext cx="1439640" cy="580680"/>
          </a:xfrm>
          <a:prstGeom prst="rect">
            <a:avLst/>
          </a:prstGeom>
          <a:noFill/>
          <a:ln>
            <a:noFill/>
          </a:ln>
        </p:spPr>
        <p:txBody>
          <a:bodyPr bIns="46800" lIns="90000" rIns="90000" tIns="46800"/>
          <a:p>
            <a:pPr algn="ctr">
              <a:lnSpc>
                <a:spcPct val="100000"/>
              </a:lnSpc>
              <a:buFont typeface="StarSymbol"/>
              <a:buChar char=""/>
            </a:pPr>
            <a:r>
              <a:rPr b="1" i="1" lang="ru-RU" sz="1600">
                <a:latin typeface="Times New Roman"/>
              </a:rPr>
              <a:t>Чеботарева Юлия</a:t>
            </a:r>
            <a:endParaRPr/>
          </a:p>
        </p:txBody>
      </p:sp>
      <p:pic>
        <p:nvPicPr>
          <p:cNvPr descr="" id="144" name="Picture 20"/>
          <p:cNvPicPr/>
          <p:nvPr/>
        </p:nvPicPr>
        <p:blipFill>
          <a:blip r:embed="rId6"/>
          <a:stretch>
            <a:fillRect/>
          </a:stretch>
        </p:blipFill>
        <p:spPr>
          <a:xfrm>
            <a:off x="2484000" y="4076640"/>
            <a:ext cx="792000" cy="776160"/>
          </a:xfrm>
          <a:prstGeom prst="rect">
            <a:avLst/>
          </a:prstGeom>
          <a:ln>
            <a:noFill/>
          </a:ln>
        </p:spPr>
      </p:pic>
      <p:sp>
        <p:nvSpPr>
          <p:cNvPr id="145" name="CustomShape 7"/>
          <p:cNvSpPr/>
          <p:nvPr/>
        </p:nvSpPr>
        <p:spPr>
          <a:xfrm>
            <a:off x="2340000" y="4724280"/>
            <a:ext cx="1152360" cy="580680"/>
          </a:xfrm>
          <a:prstGeom prst="rect">
            <a:avLst/>
          </a:prstGeom>
          <a:noFill/>
          <a:ln>
            <a:noFill/>
          </a:ln>
        </p:spPr>
        <p:txBody>
          <a:bodyPr bIns="46800" lIns="90000" rIns="90000" tIns="46800"/>
          <a:p>
            <a:pPr algn="ctr">
              <a:lnSpc>
                <a:spcPct val="100000"/>
              </a:lnSpc>
              <a:buFont typeface="StarSymbol"/>
              <a:buChar char=""/>
            </a:pPr>
            <a:r>
              <a:rPr b="1" i="1" lang="ru-RU" sz="1600">
                <a:latin typeface="Times New Roman"/>
              </a:rPr>
              <a:t>Вильмова Наталья</a:t>
            </a:r>
            <a:endParaRPr/>
          </a:p>
        </p:txBody>
      </p:sp>
      <p:pic>
        <p:nvPicPr>
          <p:cNvPr descr="" id="146" name="Picture 23"/>
          <p:cNvPicPr/>
          <p:nvPr/>
        </p:nvPicPr>
        <p:blipFill>
          <a:blip r:embed="rId7"/>
          <a:stretch>
            <a:fillRect/>
          </a:stretch>
        </p:blipFill>
        <p:spPr>
          <a:xfrm>
            <a:off x="3636720" y="4076640"/>
            <a:ext cx="792360" cy="776160"/>
          </a:xfrm>
          <a:prstGeom prst="rect">
            <a:avLst/>
          </a:prstGeom>
          <a:ln>
            <a:noFill/>
          </a:ln>
        </p:spPr>
      </p:pic>
      <p:sp>
        <p:nvSpPr>
          <p:cNvPr id="147" name="CustomShape 8"/>
          <p:cNvSpPr/>
          <p:nvPr/>
        </p:nvSpPr>
        <p:spPr>
          <a:xfrm>
            <a:off x="3492360" y="4724280"/>
            <a:ext cx="1152720" cy="580680"/>
          </a:xfrm>
          <a:prstGeom prst="rect">
            <a:avLst/>
          </a:prstGeom>
          <a:noFill/>
          <a:ln>
            <a:noFill/>
          </a:ln>
        </p:spPr>
        <p:txBody>
          <a:bodyPr bIns="46800" lIns="90000" rIns="90000" tIns="46800"/>
          <a:p>
            <a:pPr algn="ctr">
              <a:lnSpc>
                <a:spcPct val="100000"/>
              </a:lnSpc>
              <a:buFont typeface="StarSymbol"/>
              <a:buChar char=""/>
            </a:pPr>
            <a:r>
              <a:rPr b="1" i="1" lang="ru-RU" sz="1600">
                <a:latin typeface="Times New Roman"/>
              </a:rPr>
              <a:t>Дорофеева Олеся</a:t>
            </a:r>
            <a:endParaRPr/>
          </a:p>
        </p:txBody>
      </p:sp>
      <p:pic>
        <p:nvPicPr>
          <p:cNvPr descr="" id="148" name="Picture 26"/>
          <p:cNvPicPr/>
          <p:nvPr/>
        </p:nvPicPr>
        <p:blipFill>
          <a:blip r:embed="rId8"/>
          <a:stretch>
            <a:fillRect/>
          </a:stretch>
        </p:blipFill>
        <p:spPr>
          <a:xfrm>
            <a:off x="2484000" y="5445000"/>
            <a:ext cx="792000" cy="776160"/>
          </a:xfrm>
          <a:prstGeom prst="rect">
            <a:avLst/>
          </a:prstGeom>
          <a:ln>
            <a:noFill/>
          </a:ln>
        </p:spPr>
      </p:pic>
      <p:sp>
        <p:nvSpPr>
          <p:cNvPr id="149" name="CustomShape 9"/>
          <p:cNvSpPr/>
          <p:nvPr/>
        </p:nvSpPr>
        <p:spPr>
          <a:xfrm>
            <a:off x="2340000" y="6092640"/>
            <a:ext cx="1152360" cy="580680"/>
          </a:xfrm>
          <a:prstGeom prst="rect">
            <a:avLst/>
          </a:prstGeom>
          <a:noFill/>
          <a:ln>
            <a:noFill/>
          </a:ln>
        </p:spPr>
        <p:txBody>
          <a:bodyPr bIns="46800" lIns="90000" rIns="90000" tIns="46800"/>
          <a:p>
            <a:pPr algn="ctr">
              <a:lnSpc>
                <a:spcPct val="100000"/>
              </a:lnSpc>
              <a:buFont typeface="StarSymbol"/>
              <a:buChar char=""/>
            </a:pPr>
            <a:r>
              <a:rPr b="1" i="1" lang="ru-RU" sz="1600">
                <a:latin typeface="Times New Roman"/>
              </a:rPr>
              <a:t>Груздева Дарья</a:t>
            </a:r>
            <a:endParaRPr/>
          </a:p>
        </p:txBody>
      </p:sp>
    </p:spTree>
  </p:cSld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TextShape 1"/>
          <p:cNvSpPr txBox="1"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  <a:buFont typeface="StarSymbol"/>
              <a:buChar char=""/>
            </a:pPr>
            <a:r>
              <a:rPr lang="ru-RU" sz="3600">
                <a:solidFill>
                  <a:srgbClr val="333399"/>
                </a:solidFill>
                <a:latin typeface="Brush Script MT"/>
              </a:rPr>
              <a:t>2003 </a:t>
            </a:r>
            <a:r>
              <a:rPr b="1" i="1" lang="ru-RU" sz="3600">
                <a:solidFill>
                  <a:srgbClr val="333399"/>
                </a:solidFill>
                <a:latin typeface="Brush Script MT"/>
              </a:rPr>
              <a:t>год</a:t>
            </a:r>
            <a:endParaRPr/>
          </a:p>
          <a:p>
            <a:pPr>
              <a:lnSpc>
                <a:spcPct val="100000"/>
              </a:lnSpc>
              <a:buFont typeface="StarSymbol"/>
              <a:buChar char=""/>
            </a:pPr>
            <a:endParaRPr/>
          </a:p>
          <a:p>
            <a:pPr>
              <a:lnSpc>
                <a:spcPct val="100000"/>
              </a:lnSpc>
              <a:buFont typeface="StarSymbol"/>
              <a:buChar char=""/>
            </a:pPr>
            <a:r>
              <a:rPr lang="ru-RU" sz="3600">
                <a:solidFill>
                  <a:srgbClr val="333399"/>
                </a:solidFill>
                <a:latin typeface="Brush Script MT"/>
              </a:rPr>
              <a:t>2004 </a:t>
            </a:r>
            <a:r>
              <a:rPr b="1" i="1" lang="ru-RU" sz="3600">
                <a:solidFill>
                  <a:srgbClr val="333399"/>
                </a:solidFill>
                <a:latin typeface="Brush Script MT"/>
              </a:rPr>
              <a:t>год</a:t>
            </a:r>
            <a:endParaRPr/>
          </a:p>
          <a:p>
            <a:pPr>
              <a:lnSpc>
                <a:spcPct val="100000"/>
              </a:lnSpc>
              <a:buFont typeface="StarSymbol"/>
              <a:buChar char=""/>
            </a:pPr>
            <a:endParaRPr/>
          </a:p>
          <a:p>
            <a:pPr>
              <a:lnSpc>
                <a:spcPct val="100000"/>
              </a:lnSpc>
              <a:buFont typeface="StarSymbol"/>
              <a:buChar char=""/>
            </a:pPr>
            <a:r>
              <a:rPr lang="ru-RU" sz="3600">
                <a:solidFill>
                  <a:srgbClr val="333399"/>
                </a:solidFill>
                <a:latin typeface="Brush Script MT"/>
              </a:rPr>
              <a:t>2005 </a:t>
            </a:r>
            <a:r>
              <a:rPr b="1" i="1" lang="ru-RU" sz="3600">
                <a:solidFill>
                  <a:srgbClr val="333399"/>
                </a:solidFill>
                <a:latin typeface="Brush Script MT"/>
              </a:rPr>
              <a:t>год</a:t>
            </a:r>
            <a:endParaRPr/>
          </a:p>
          <a:p>
            <a:pPr>
              <a:lnSpc>
                <a:spcPct val="100000"/>
              </a:lnSpc>
              <a:buFont typeface="StarSymbol"/>
              <a:buChar char=""/>
            </a:pPr>
            <a:endParaRPr/>
          </a:p>
          <a:p>
            <a:pPr>
              <a:lnSpc>
                <a:spcPct val="100000"/>
              </a:lnSpc>
              <a:buFont typeface="StarSymbol"/>
              <a:buChar char=""/>
            </a:pPr>
            <a:r>
              <a:rPr lang="ru-RU" sz="3600">
                <a:solidFill>
                  <a:srgbClr val="333399"/>
                </a:solidFill>
                <a:latin typeface="Brush Script MT"/>
              </a:rPr>
              <a:t>2006 </a:t>
            </a:r>
            <a:r>
              <a:rPr b="1" i="1" lang="ru-RU" sz="3600">
                <a:solidFill>
                  <a:srgbClr val="333399"/>
                </a:solidFill>
                <a:latin typeface="Brush Script MT"/>
              </a:rPr>
              <a:t>год</a:t>
            </a:r>
            <a:endParaRPr/>
          </a:p>
          <a:p>
            <a:pPr>
              <a:lnSpc>
                <a:spcPct val="100000"/>
              </a:lnSpc>
              <a:buFont typeface="StarSymbol"/>
              <a:buChar char=""/>
            </a:pPr>
            <a:endParaRPr/>
          </a:p>
          <a:p>
            <a:pPr>
              <a:lnSpc>
                <a:spcPct val="100000"/>
              </a:lnSpc>
              <a:buFont typeface="StarSymbol"/>
              <a:buChar char=""/>
            </a:pPr>
            <a:r>
              <a:rPr lang="ru-RU" sz="3600">
                <a:solidFill>
                  <a:srgbClr val="333399"/>
                </a:solidFill>
                <a:latin typeface="Brush Script MT"/>
              </a:rPr>
              <a:t>2007 </a:t>
            </a:r>
            <a:r>
              <a:rPr b="1" i="1" lang="ru-RU" sz="3600">
                <a:solidFill>
                  <a:srgbClr val="333399"/>
                </a:solidFill>
                <a:latin typeface="Brush Script MT"/>
              </a:rPr>
              <a:t>год </a:t>
            </a:r>
            <a:endParaRPr/>
          </a:p>
          <a:p>
            <a:pPr>
              <a:lnSpc>
                <a:spcPct val="100000"/>
              </a:lnSpc>
              <a:buFont typeface="Brush Script MT"/>
              <a:buChar char="•"/>
            </a:pPr>
            <a:endParaRPr/>
          </a:p>
        </p:txBody>
      </p:sp>
      <p:pic>
        <p:nvPicPr>
          <p:cNvPr descr="" id="151" name="Picture 5"/>
          <p:cNvPicPr/>
          <p:nvPr/>
        </p:nvPicPr>
        <p:blipFill>
          <a:blip r:embed="rId1"/>
          <a:stretch>
            <a:fillRect/>
          </a:stretch>
        </p:blipFill>
        <p:spPr>
          <a:xfrm>
            <a:off x="7308720" y="260280"/>
            <a:ext cx="792360" cy="776520"/>
          </a:xfrm>
          <a:prstGeom prst="rect">
            <a:avLst/>
          </a:prstGeom>
          <a:ln>
            <a:noFill/>
          </a:ln>
        </p:spPr>
      </p:pic>
      <p:sp>
        <p:nvSpPr>
          <p:cNvPr id="152" name="CustomShape 2"/>
          <p:cNvSpPr/>
          <p:nvPr/>
        </p:nvSpPr>
        <p:spPr>
          <a:xfrm>
            <a:off x="7093080" y="907920"/>
            <a:ext cx="1368360" cy="580680"/>
          </a:xfrm>
          <a:prstGeom prst="rect">
            <a:avLst/>
          </a:prstGeom>
          <a:noFill/>
          <a:ln>
            <a:noFill/>
          </a:ln>
        </p:spPr>
        <p:txBody>
          <a:bodyPr bIns="46800" lIns="90000" rIns="90000" tIns="46800"/>
          <a:p>
            <a:pPr algn="ctr">
              <a:lnSpc>
                <a:spcPct val="100000"/>
              </a:lnSpc>
              <a:buFont typeface="StarSymbol"/>
              <a:buChar char=""/>
            </a:pPr>
            <a:r>
              <a:rPr b="1" i="1" lang="ru-RU" sz="1600">
                <a:latin typeface="Times New Roman"/>
              </a:rPr>
              <a:t>Пильникова Наталья</a:t>
            </a:r>
            <a:endParaRPr/>
          </a:p>
        </p:txBody>
      </p:sp>
      <p:pic>
        <p:nvPicPr>
          <p:cNvPr descr="" id="153" name="Picture 8"/>
          <p:cNvPicPr/>
          <p:nvPr/>
        </p:nvPicPr>
        <p:blipFill>
          <a:blip r:embed="rId2"/>
          <a:stretch>
            <a:fillRect/>
          </a:stretch>
        </p:blipFill>
        <p:spPr>
          <a:xfrm>
            <a:off x="5940360" y="260280"/>
            <a:ext cx="792360" cy="776520"/>
          </a:xfrm>
          <a:prstGeom prst="rect">
            <a:avLst/>
          </a:prstGeom>
          <a:ln>
            <a:noFill/>
          </a:ln>
        </p:spPr>
      </p:pic>
      <p:sp>
        <p:nvSpPr>
          <p:cNvPr id="154" name="CustomShape 3"/>
          <p:cNvSpPr/>
          <p:nvPr/>
        </p:nvSpPr>
        <p:spPr>
          <a:xfrm>
            <a:off x="5796000" y="907920"/>
            <a:ext cx="1295280" cy="580680"/>
          </a:xfrm>
          <a:prstGeom prst="rect">
            <a:avLst/>
          </a:prstGeom>
          <a:noFill/>
          <a:ln>
            <a:noFill/>
          </a:ln>
        </p:spPr>
        <p:txBody>
          <a:bodyPr bIns="46800" lIns="90000" rIns="90000" tIns="46800"/>
          <a:p>
            <a:pPr algn="ctr">
              <a:lnSpc>
                <a:spcPct val="100000"/>
              </a:lnSpc>
              <a:buFont typeface="StarSymbol"/>
              <a:buChar char=""/>
            </a:pPr>
            <a:r>
              <a:rPr b="1" i="1" lang="ru-RU" sz="1600">
                <a:latin typeface="Times New Roman"/>
              </a:rPr>
              <a:t>Ирбеткина Ксения</a:t>
            </a:r>
            <a:endParaRPr/>
          </a:p>
        </p:txBody>
      </p:sp>
      <p:pic>
        <p:nvPicPr>
          <p:cNvPr descr="" id="155" name="Picture 11"/>
          <p:cNvPicPr/>
          <p:nvPr/>
        </p:nvPicPr>
        <p:blipFill>
          <a:blip r:embed="rId3"/>
          <a:stretch>
            <a:fillRect/>
          </a:stretch>
        </p:blipFill>
        <p:spPr>
          <a:xfrm>
            <a:off x="4787640" y="260280"/>
            <a:ext cx="792360" cy="776160"/>
          </a:xfrm>
          <a:prstGeom prst="rect">
            <a:avLst/>
          </a:prstGeom>
          <a:ln>
            <a:noFill/>
          </a:ln>
        </p:spPr>
      </p:pic>
      <p:sp>
        <p:nvSpPr>
          <p:cNvPr id="156" name="CustomShape 4"/>
          <p:cNvSpPr/>
          <p:nvPr/>
        </p:nvSpPr>
        <p:spPr>
          <a:xfrm>
            <a:off x="4643280" y="907920"/>
            <a:ext cx="1152720" cy="580680"/>
          </a:xfrm>
          <a:prstGeom prst="rect">
            <a:avLst/>
          </a:prstGeom>
          <a:noFill/>
          <a:ln>
            <a:noFill/>
          </a:ln>
        </p:spPr>
        <p:txBody>
          <a:bodyPr bIns="46800" lIns="90000" rIns="90000" tIns="46800"/>
          <a:p>
            <a:pPr algn="ctr">
              <a:lnSpc>
                <a:spcPct val="100000"/>
              </a:lnSpc>
              <a:buFont typeface="StarSymbol"/>
              <a:buChar char=""/>
            </a:pPr>
            <a:r>
              <a:rPr b="1" i="1" lang="ru-RU" sz="1600">
                <a:latin typeface="Times New Roman"/>
              </a:rPr>
              <a:t>Волкова Юлия</a:t>
            </a:r>
            <a:endParaRPr/>
          </a:p>
        </p:txBody>
      </p:sp>
      <p:pic>
        <p:nvPicPr>
          <p:cNvPr descr="" id="157" name="Picture 14"/>
          <p:cNvPicPr/>
          <p:nvPr/>
        </p:nvPicPr>
        <p:blipFill>
          <a:blip r:embed="rId4"/>
          <a:stretch>
            <a:fillRect/>
          </a:stretch>
        </p:blipFill>
        <p:spPr>
          <a:xfrm>
            <a:off x="3708000" y="260280"/>
            <a:ext cx="792000" cy="776160"/>
          </a:xfrm>
          <a:prstGeom prst="rect">
            <a:avLst/>
          </a:prstGeom>
          <a:ln>
            <a:noFill/>
          </a:ln>
        </p:spPr>
      </p:pic>
      <p:sp>
        <p:nvSpPr>
          <p:cNvPr id="158" name="CustomShape 5"/>
          <p:cNvSpPr/>
          <p:nvPr/>
        </p:nvSpPr>
        <p:spPr>
          <a:xfrm>
            <a:off x="3564000" y="907920"/>
            <a:ext cx="1152360" cy="580680"/>
          </a:xfrm>
          <a:prstGeom prst="rect">
            <a:avLst/>
          </a:prstGeom>
          <a:noFill/>
          <a:ln>
            <a:noFill/>
          </a:ln>
        </p:spPr>
        <p:txBody>
          <a:bodyPr bIns="46800" lIns="90000" rIns="90000" tIns="46800"/>
          <a:p>
            <a:pPr algn="ctr">
              <a:lnSpc>
                <a:spcPct val="100000"/>
              </a:lnSpc>
              <a:buFont typeface="StarSymbol"/>
              <a:buChar char=""/>
            </a:pPr>
            <a:r>
              <a:rPr b="1" i="1" lang="ru-RU" sz="1600">
                <a:latin typeface="Times New Roman"/>
              </a:rPr>
              <a:t>Букреев Тимур</a:t>
            </a:r>
            <a:endParaRPr/>
          </a:p>
        </p:txBody>
      </p:sp>
      <p:pic>
        <p:nvPicPr>
          <p:cNvPr descr="" id="159" name="Picture 17"/>
          <p:cNvPicPr/>
          <p:nvPr/>
        </p:nvPicPr>
        <p:blipFill>
          <a:blip r:embed="rId5"/>
          <a:stretch>
            <a:fillRect/>
          </a:stretch>
        </p:blipFill>
        <p:spPr>
          <a:xfrm>
            <a:off x="2700000" y="260280"/>
            <a:ext cx="792000" cy="776160"/>
          </a:xfrm>
          <a:prstGeom prst="rect">
            <a:avLst/>
          </a:prstGeom>
          <a:ln>
            <a:noFill/>
          </a:ln>
        </p:spPr>
      </p:pic>
      <p:sp>
        <p:nvSpPr>
          <p:cNvPr id="160" name="CustomShape 6"/>
          <p:cNvSpPr/>
          <p:nvPr/>
        </p:nvSpPr>
        <p:spPr>
          <a:xfrm>
            <a:off x="2556000" y="907920"/>
            <a:ext cx="1152360" cy="580680"/>
          </a:xfrm>
          <a:prstGeom prst="rect">
            <a:avLst/>
          </a:prstGeom>
          <a:noFill/>
          <a:ln>
            <a:noFill/>
          </a:ln>
        </p:spPr>
        <p:txBody>
          <a:bodyPr bIns="46800" lIns="90000" rIns="90000" tIns="46800"/>
          <a:p>
            <a:pPr algn="ctr">
              <a:lnSpc>
                <a:spcPct val="100000"/>
              </a:lnSpc>
              <a:buFont typeface="StarSymbol"/>
              <a:buChar char=""/>
            </a:pPr>
            <a:r>
              <a:rPr b="1" i="1" lang="ru-RU" sz="1600">
                <a:latin typeface="Times New Roman"/>
              </a:rPr>
              <a:t>Новикова Анна</a:t>
            </a:r>
            <a:endParaRPr/>
          </a:p>
        </p:txBody>
      </p:sp>
      <p:pic>
        <p:nvPicPr>
          <p:cNvPr descr="" id="161" name="Picture 20"/>
          <p:cNvPicPr/>
          <p:nvPr/>
        </p:nvPicPr>
        <p:blipFill>
          <a:blip r:embed="rId6"/>
          <a:stretch>
            <a:fillRect/>
          </a:stretch>
        </p:blipFill>
        <p:spPr>
          <a:xfrm>
            <a:off x="8135640" y="1557360"/>
            <a:ext cx="792000" cy="776160"/>
          </a:xfrm>
          <a:prstGeom prst="rect">
            <a:avLst/>
          </a:prstGeom>
          <a:ln>
            <a:noFill/>
          </a:ln>
        </p:spPr>
      </p:pic>
      <p:sp>
        <p:nvSpPr>
          <p:cNvPr id="162" name="CustomShape 7"/>
          <p:cNvSpPr/>
          <p:nvPr/>
        </p:nvSpPr>
        <p:spPr>
          <a:xfrm>
            <a:off x="7991640" y="2205000"/>
            <a:ext cx="1152360" cy="580680"/>
          </a:xfrm>
          <a:prstGeom prst="rect">
            <a:avLst/>
          </a:prstGeom>
          <a:noFill/>
          <a:ln>
            <a:noFill/>
          </a:ln>
        </p:spPr>
        <p:txBody>
          <a:bodyPr bIns="46800" lIns="90000" rIns="90000" tIns="46800"/>
          <a:p>
            <a:pPr algn="ctr">
              <a:lnSpc>
                <a:spcPct val="100000"/>
              </a:lnSpc>
              <a:buFont typeface="StarSymbol"/>
              <a:buChar char=""/>
            </a:pPr>
            <a:r>
              <a:rPr b="1" i="1" lang="ru-RU" sz="1600">
                <a:latin typeface="Times New Roman"/>
              </a:rPr>
              <a:t>Процюк Елена</a:t>
            </a:r>
            <a:endParaRPr/>
          </a:p>
        </p:txBody>
      </p:sp>
      <p:pic>
        <p:nvPicPr>
          <p:cNvPr descr="" id="163" name="Picture 23"/>
          <p:cNvPicPr/>
          <p:nvPr/>
        </p:nvPicPr>
        <p:blipFill>
          <a:blip r:embed="rId7"/>
          <a:stretch>
            <a:fillRect/>
          </a:stretch>
        </p:blipFill>
        <p:spPr>
          <a:xfrm>
            <a:off x="6948360" y="1628640"/>
            <a:ext cx="792360" cy="704520"/>
          </a:xfrm>
          <a:prstGeom prst="rect">
            <a:avLst/>
          </a:prstGeom>
          <a:ln>
            <a:noFill/>
          </a:ln>
        </p:spPr>
      </p:pic>
      <p:sp>
        <p:nvSpPr>
          <p:cNvPr id="164" name="CustomShape 8"/>
          <p:cNvSpPr/>
          <p:nvPr/>
        </p:nvSpPr>
        <p:spPr>
          <a:xfrm>
            <a:off x="6804000" y="2216520"/>
            <a:ext cx="1152720" cy="580680"/>
          </a:xfrm>
          <a:prstGeom prst="rect">
            <a:avLst/>
          </a:prstGeom>
          <a:noFill/>
          <a:ln>
            <a:noFill/>
          </a:ln>
        </p:spPr>
        <p:txBody>
          <a:bodyPr bIns="46800" lIns="90000" rIns="90000" tIns="46800"/>
          <a:p>
            <a:pPr algn="ctr">
              <a:lnSpc>
                <a:spcPct val="100000"/>
              </a:lnSpc>
              <a:buFont typeface="StarSymbol"/>
              <a:buChar char=""/>
            </a:pPr>
            <a:r>
              <a:rPr b="1" i="1" lang="ru-RU" sz="1600">
                <a:latin typeface="Times New Roman"/>
              </a:rPr>
              <a:t>Малышкина Ольга</a:t>
            </a:r>
            <a:endParaRPr/>
          </a:p>
        </p:txBody>
      </p:sp>
      <p:pic>
        <p:nvPicPr>
          <p:cNvPr descr="" id="165" name="Picture 26"/>
          <p:cNvPicPr/>
          <p:nvPr/>
        </p:nvPicPr>
        <p:blipFill>
          <a:blip r:embed="rId8"/>
          <a:stretch>
            <a:fillRect/>
          </a:stretch>
        </p:blipFill>
        <p:spPr>
          <a:xfrm>
            <a:off x="5508720" y="1557360"/>
            <a:ext cx="792000" cy="776160"/>
          </a:xfrm>
          <a:prstGeom prst="rect">
            <a:avLst/>
          </a:prstGeom>
          <a:ln>
            <a:noFill/>
          </a:ln>
        </p:spPr>
      </p:pic>
      <p:sp>
        <p:nvSpPr>
          <p:cNvPr id="166" name="CustomShape 9"/>
          <p:cNvSpPr/>
          <p:nvPr/>
        </p:nvSpPr>
        <p:spPr>
          <a:xfrm>
            <a:off x="5435640" y="2276640"/>
            <a:ext cx="1512720" cy="580680"/>
          </a:xfrm>
          <a:prstGeom prst="rect">
            <a:avLst/>
          </a:prstGeom>
          <a:noFill/>
          <a:ln>
            <a:noFill/>
          </a:ln>
        </p:spPr>
        <p:txBody>
          <a:bodyPr bIns="46800" lIns="90000" rIns="90000" tIns="46800"/>
          <a:p>
            <a:pPr algn="ctr">
              <a:lnSpc>
                <a:spcPct val="100000"/>
              </a:lnSpc>
              <a:buFont typeface="StarSymbol"/>
              <a:buChar char=""/>
            </a:pPr>
            <a:r>
              <a:rPr b="1" i="1" lang="ru-RU" sz="1600">
                <a:latin typeface="Times New Roman"/>
              </a:rPr>
              <a:t>Нарутдинова Наталья</a:t>
            </a:r>
            <a:endParaRPr/>
          </a:p>
        </p:txBody>
      </p:sp>
      <p:pic>
        <p:nvPicPr>
          <p:cNvPr descr="" id="167" name="Picture 29"/>
          <p:cNvPicPr/>
          <p:nvPr/>
        </p:nvPicPr>
        <p:blipFill>
          <a:blip r:embed="rId9"/>
          <a:stretch>
            <a:fillRect/>
          </a:stretch>
        </p:blipFill>
        <p:spPr>
          <a:xfrm>
            <a:off x="4427640" y="1557360"/>
            <a:ext cx="792000" cy="776160"/>
          </a:xfrm>
          <a:prstGeom prst="rect">
            <a:avLst/>
          </a:prstGeom>
          <a:ln>
            <a:noFill/>
          </a:ln>
        </p:spPr>
      </p:pic>
      <p:sp>
        <p:nvSpPr>
          <p:cNvPr id="168" name="CustomShape 10"/>
          <p:cNvSpPr/>
          <p:nvPr/>
        </p:nvSpPr>
        <p:spPr>
          <a:xfrm>
            <a:off x="4211640" y="2276640"/>
            <a:ext cx="1368360" cy="580680"/>
          </a:xfrm>
          <a:prstGeom prst="rect">
            <a:avLst/>
          </a:prstGeom>
          <a:noFill/>
          <a:ln>
            <a:noFill/>
          </a:ln>
        </p:spPr>
        <p:txBody>
          <a:bodyPr bIns="46800" lIns="90000" rIns="90000" tIns="46800"/>
          <a:p>
            <a:pPr algn="ctr">
              <a:lnSpc>
                <a:spcPct val="100000"/>
              </a:lnSpc>
              <a:buFont typeface="StarSymbol"/>
              <a:buChar char=""/>
            </a:pPr>
            <a:r>
              <a:rPr b="1" i="1" lang="ru-RU" sz="1600">
                <a:latin typeface="Times New Roman"/>
              </a:rPr>
              <a:t>Колесникова Полина</a:t>
            </a:r>
            <a:endParaRPr/>
          </a:p>
        </p:txBody>
      </p:sp>
      <p:pic>
        <p:nvPicPr>
          <p:cNvPr descr="" id="169" name="Picture 32"/>
          <p:cNvPicPr/>
          <p:nvPr/>
        </p:nvPicPr>
        <p:blipFill>
          <a:blip r:embed="rId10"/>
          <a:stretch>
            <a:fillRect/>
          </a:stretch>
        </p:blipFill>
        <p:spPr>
          <a:xfrm>
            <a:off x="3347640" y="1557360"/>
            <a:ext cx="792000" cy="776160"/>
          </a:xfrm>
          <a:prstGeom prst="rect">
            <a:avLst/>
          </a:prstGeom>
          <a:ln>
            <a:noFill/>
          </a:ln>
        </p:spPr>
      </p:pic>
      <p:sp>
        <p:nvSpPr>
          <p:cNvPr id="170" name="CustomShape 11"/>
          <p:cNvSpPr/>
          <p:nvPr/>
        </p:nvSpPr>
        <p:spPr>
          <a:xfrm>
            <a:off x="3203640" y="2205000"/>
            <a:ext cx="1152360" cy="580680"/>
          </a:xfrm>
          <a:prstGeom prst="rect">
            <a:avLst/>
          </a:prstGeom>
          <a:noFill/>
          <a:ln>
            <a:noFill/>
          </a:ln>
        </p:spPr>
        <p:txBody>
          <a:bodyPr bIns="46800" lIns="90000" rIns="90000" tIns="46800"/>
          <a:p>
            <a:pPr algn="ctr">
              <a:lnSpc>
                <a:spcPct val="100000"/>
              </a:lnSpc>
              <a:buFont typeface="StarSymbol"/>
              <a:buChar char=""/>
            </a:pPr>
            <a:r>
              <a:rPr b="1" i="1" lang="ru-RU" sz="1600">
                <a:latin typeface="Times New Roman"/>
              </a:rPr>
              <a:t>Журавлева Татьяна</a:t>
            </a:r>
            <a:endParaRPr/>
          </a:p>
        </p:txBody>
      </p:sp>
      <p:pic>
        <p:nvPicPr>
          <p:cNvPr descr="" id="171" name="Picture 35"/>
          <p:cNvPicPr/>
          <p:nvPr/>
        </p:nvPicPr>
        <p:blipFill>
          <a:blip r:embed="rId11"/>
          <a:stretch>
            <a:fillRect/>
          </a:stretch>
        </p:blipFill>
        <p:spPr>
          <a:xfrm>
            <a:off x="2268360" y="1557360"/>
            <a:ext cx="792360" cy="776160"/>
          </a:xfrm>
          <a:prstGeom prst="rect">
            <a:avLst/>
          </a:prstGeom>
          <a:ln>
            <a:noFill/>
          </a:ln>
        </p:spPr>
      </p:pic>
      <p:sp>
        <p:nvSpPr>
          <p:cNvPr id="172" name="CustomShape 12"/>
          <p:cNvSpPr/>
          <p:nvPr/>
        </p:nvSpPr>
        <p:spPr>
          <a:xfrm>
            <a:off x="2124000" y="2205000"/>
            <a:ext cx="1152720" cy="580680"/>
          </a:xfrm>
          <a:prstGeom prst="rect">
            <a:avLst/>
          </a:prstGeom>
          <a:noFill/>
          <a:ln>
            <a:noFill/>
          </a:ln>
        </p:spPr>
        <p:txBody>
          <a:bodyPr bIns="46800" lIns="90000" rIns="90000" tIns="46800"/>
          <a:p>
            <a:pPr algn="ctr">
              <a:lnSpc>
                <a:spcPct val="100000"/>
              </a:lnSpc>
              <a:buFont typeface="StarSymbol"/>
              <a:buChar char=""/>
            </a:pPr>
            <a:r>
              <a:rPr b="1" i="1" lang="ru-RU" sz="1600">
                <a:latin typeface="Times New Roman"/>
              </a:rPr>
              <a:t>Дейнеко Наталья</a:t>
            </a:r>
            <a:endParaRPr/>
          </a:p>
        </p:txBody>
      </p:sp>
      <p:pic>
        <p:nvPicPr>
          <p:cNvPr descr="" id="173" name="Picture 38"/>
          <p:cNvPicPr/>
          <p:nvPr/>
        </p:nvPicPr>
        <p:blipFill>
          <a:blip r:embed="rId12"/>
          <a:stretch>
            <a:fillRect/>
          </a:stretch>
        </p:blipFill>
        <p:spPr>
          <a:xfrm>
            <a:off x="2700360" y="2852640"/>
            <a:ext cx="792000" cy="776520"/>
          </a:xfrm>
          <a:prstGeom prst="rect">
            <a:avLst/>
          </a:prstGeom>
          <a:ln>
            <a:noFill/>
          </a:ln>
        </p:spPr>
      </p:pic>
      <p:sp>
        <p:nvSpPr>
          <p:cNvPr id="174" name="CustomShape 13"/>
          <p:cNvSpPr/>
          <p:nvPr/>
        </p:nvSpPr>
        <p:spPr>
          <a:xfrm>
            <a:off x="2556000" y="3573360"/>
            <a:ext cx="1295280" cy="580680"/>
          </a:xfrm>
          <a:prstGeom prst="rect">
            <a:avLst/>
          </a:prstGeom>
          <a:noFill/>
          <a:ln>
            <a:noFill/>
          </a:ln>
        </p:spPr>
        <p:txBody>
          <a:bodyPr bIns="46800" lIns="90000" rIns="90000" tIns="46800"/>
          <a:p>
            <a:pPr algn="ctr">
              <a:lnSpc>
                <a:spcPct val="100000"/>
              </a:lnSpc>
              <a:buFont typeface="StarSymbol"/>
              <a:buChar char=""/>
            </a:pPr>
            <a:r>
              <a:rPr b="1" i="1" lang="ru-RU" sz="1600">
                <a:latin typeface="Times New Roman"/>
              </a:rPr>
              <a:t>Лунева Анастасия</a:t>
            </a:r>
            <a:endParaRPr/>
          </a:p>
        </p:txBody>
      </p:sp>
      <p:pic>
        <p:nvPicPr>
          <p:cNvPr descr="" id="175" name="Picture 41"/>
          <p:cNvPicPr/>
          <p:nvPr/>
        </p:nvPicPr>
        <p:blipFill>
          <a:blip r:embed="rId13"/>
          <a:stretch>
            <a:fillRect/>
          </a:stretch>
        </p:blipFill>
        <p:spPr>
          <a:xfrm>
            <a:off x="2771640" y="4221000"/>
            <a:ext cx="792360" cy="776520"/>
          </a:xfrm>
          <a:prstGeom prst="rect">
            <a:avLst/>
          </a:prstGeom>
          <a:ln>
            <a:noFill/>
          </a:ln>
        </p:spPr>
      </p:pic>
      <p:sp>
        <p:nvSpPr>
          <p:cNvPr id="176" name="CustomShape 14"/>
          <p:cNvSpPr/>
          <p:nvPr/>
        </p:nvSpPr>
        <p:spPr>
          <a:xfrm>
            <a:off x="2627280" y="4869000"/>
            <a:ext cx="1152720" cy="580680"/>
          </a:xfrm>
          <a:prstGeom prst="rect">
            <a:avLst/>
          </a:prstGeom>
          <a:noFill/>
          <a:ln>
            <a:noFill/>
          </a:ln>
        </p:spPr>
        <p:txBody>
          <a:bodyPr bIns="46800" lIns="90000" rIns="90000" tIns="46800"/>
          <a:p>
            <a:pPr algn="ctr">
              <a:lnSpc>
                <a:spcPct val="100000"/>
              </a:lnSpc>
              <a:buFont typeface="StarSymbol"/>
              <a:buChar char=""/>
            </a:pPr>
            <a:r>
              <a:rPr b="1" i="1" lang="ru-RU" sz="1600">
                <a:latin typeface="Times New Roman"/>
              </a:rPr>
              <a:t>Метелев Михаил</a:t>
            </a:r>
            <a:endParaRPr/>
          </a:p>
        </p:txBody>
      </p:sp>
      <p:pic>
        <p:nvPicPr>
          <p:cNvPr descr="" id="177" name="Picture 44"/>
          <p:cNvPicPr/>
          <p:nvPr/>
        </p:nvPicPr>
        <p:blipFill>
          <a:blip r:embed="rId14"/>
          <a:srcRect b="0" l="0" r="49845" t="0"/>
          <a:stretch>
            <a:fillRect/>
          </a:stretch>
        </p:blipFill>
        <p:spPr>
          <a:xfrm>
            <a:off x="2916000" y="5445000"/>
            <a:ext cx="719280" cy="720720"/>
          </a:xfrm>
          <a:prstGeom prst="rect">
            <a:avLst/>
          </a:prstGeom>
          <a:ln>
            <a:noFill/>
          </a:ln>
        </p:spPr>
      </p:pic>
      <p:sp>
        <p:nvSpPr>
          <p:cNvPr id="178" name="CustomShape 15"/>
          <p:cNvSpPr/>
          <p:nvPr/>
        </p:nvSpPr>
        <p:spPr>
          <a:xfrm>
            <a:off x="2627280" y="6093000"/>
            <a:ext cx="1296720" cy="580680"/>
          </a:xfrm>
          <a:prstGeom prst="rect">
            <a:avLst/>
          </a:prstGeom>
          <a:noFill/>
          <a:ln>
            <a:noFill/>
          </a:ln>
        </p:spPr>
        <p:txBody>
          <a:bodyPr bIns="46800" lIns="90000" rIns="90000" tIns="46800"/>
          <a:p>
            <a:pPr algn="ctr">
              <a:lnSpc>
                <a:spcPct val="100000"/>
              </a:lnSpc>
              <a:buFont typeface="StarSymbol"/>
              <a:buChar char=""/>
            </a:pPr>
            <a:r>
              <a:rPr b="1" i="1" lang="ru-RU" sz="1600">
                <a:latin typeface="Times New Roman"/>
              </a:rPr>
              <a:t>Селицкая Екатерина</a:t>
            </a:r>
            <a:endParaRPr/>
          </a:p>
        </p:txBody>
      </p:sp>
      <p:pic>
        <p:nvPicPr>
          <p:cNvPr descr="" id="179" name="Picture 47"/>
          <p:cNvPicPr/>
          <p:nvPr/>
        </p:nvPicPr>
        <p:blipFill>
          <a:blip r:embed="rId15"/>
          <a:stretch>
            <a:fillRect/>
          </a:stretch>
        </p:blipFill>
        <p:spPr>
          <a:xfrm>
            <a:off x="4140000" y="5445000"/>
            <a:ext cx="792360" cy="776160"/>
          </a:xfrm>
          <a:prstGeom prst="rect">
            <a:avLst/>
          </a:prstGeom>
          <a:ln>
            <a:noFill/>
          </a:ln>
        </p:spPr>
      </p:pic>
      <p:sp>
        <p:nvSpPr>
          <p:cNvPr id="180" name="CustomShape 16"/>
          <p:cNvSpPr/>
          <p:nvPr/>
        </p:nvSpPr>
        <p:spPr>
          <a:xfrm>
            <a:off x="3995640" y="6092640"/>
            <a:ext cx="1152720" cy="580680"/>
          </a:xfrm>
          <a:prstGeom prst="rect">
            <a:avLst/>
          </a:prstGeom>
          <a:noFill/>
          <a:ln>
            <a:noFill/>
          </a:ln>
        </p:spPr>
        <p:txBody>
          <a:bodyPr bIns="46800" lIns="90000" rIns="90000" tIns="46800"/>
          <a:p>
            <a:pPr algn="ctr">
              <a:lnSpc>
                <a:spcPct val="100000"/>
              </a:lnSpc>
              <a:buFont typeface="StarSymbol"/>
              <a:buChar char=""/>
            </a:pPr>
            <a:r>
              <a:rPr b="1" i="1" lang="ru-RU" sz="1600">
                <a:latin typeface="Times New Roman"/>
              </a:rPr>
              <a:t>Лузин Родион </a:t>
            </a:r>
            <a:endParaRPr/>
          </a:p>
        </p:txBody>
      </p:sp>
      <p:pic>
        <p:nvPicPr>
          <p:cNvPr descr="" id="181" name="Picture 50"/>
          <p:cNvPicPr/>
          <p:nvPr/>
        </p:nvPicPr>
        <p:blipFill>
          <a:blip r:embed="rId16"/>
          <a:stretch>
            <a:fillRect/>
          </a:stretch>
        </p:blipFill>
        <p:spPr>
          <a:xfrm>
            <a:off x="5508720" y="5445000"/>
            <a:ext cx="792000" cy="776520"/>
          </a:xfrm>
          <a:prstGeom prst="rect">
            <a:avLst/>
          </a:prstGeom>
          <a:ln>
            <a:noFill/>
          </a:ln>
        </p:spPr>
      </p:pic>
      <p:sp>
        <p:nvSpPr>
          <p:cNvPr id="182" name="CustomShape 17"/>
          <p:cNvSpPr/>
          <p:nvPr/>
        </p:nvSpPr>
        <p:spPr>
          <a:xfrm>
            <a:off x="5292720" y="6276960"/>
            <a:ext cx="1295280" cy="580680"/>
          </a:xfrm>
          <a:prstGeom prst="rect">
            <a:avLst/>
          </a:prstGeom>
          <a:noFill/>
          <a:ln>
            <a:noFill/>
          </a:ln>
        </p:spPr>
        <p:txBody>
          <a:bodyPr bIns="46800" lIns="90000" rIns="90000" tIns="46800"/>
          <a:p>
            <a:pPr algn="ctr">
              <a:lnSpc>
                <a:spcPct val="100000"/>
              </a:lnSpc>
              <a:buFont typeface="StarSymbol"/>
              <a:buChar char=""/>
            </a:pPr>
            <a:r>
              <a:rPr b="1" i="1" lang="ru-RU" sz="1600">
                <a:latin typeface="Times New Roman"/>
              </a:rPr>
              <a:t>Ким Екатерина</a:t>
            </a:r>
            <a:endParaRPr/>
          </a:p>
        </p:txBody>
      </p:sp>
    </p:spTree>
  </p:cSld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CustomShap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bbe0e3"/>
          </a:solidFill>
          <a:ln w="9360">
            <a:solidFill>
              <a:srgbClr val="333399"/>
            </a:solidFill>
            <a:miter/>
          </a:ln>
        </p:spPr>
        <p:txBody>
          <a:bodyPr bIns="46800" lIns="90000" rIns="90000" tIns="46800"/>
          <a:p>
            <a:pPr>
              <a:lnSpc>
                <a:spcPct val="100000"/>
              </a:lnSpc>
              <a:buFont typeface="StarSymbol"/>
              <a:buChar char=""/>
            </a:pPr>
            <a:endParaRPr/>
          </a:p>
          <a:p>
            <a:pPr>
              <a:lnSpc>
                <a:spcPct val="100000"/>
              </a:lnSpc>
              <a:buFont typeface="StarSymbol"/>
              <a:buChar char=""/>
            </a:pPr>
            <a:r>
              <a:rPr lang="ru-RU" sz="3600">
                <a:solidFill>
                  <a:srgbClr val="333399"/>
                </a:solidFill>
                <a:latin typeface="Brush Script MT"/>
              </a:rPr>
              <a:t>2008</a:t>
            </a:r>
            <a:r>
              <a:rPr b="1" i="1" lang="ru-RU" sz="3600">
                <a:solidFill>
                  <a:srgbClr val="333399"/>
                </a:solidFill>
                <a:latin typeface="Brush Script MT"/>
              </a:rPr>
              <a:t>год</a:t>
            </a:r>
            <a:endParaRPr/>
          </a:p>
          <a:p>
            <a:pPr>
              <a:lnSpc>
                <a:spcPct val="100000"/>
              </a:lnSpc>
              <a:buFont typeface="StarSymbol"/>
              <a:buChar char=""/>
            </a:pPr>
            <a:endParaRPr/>
          </a:p>
          <a:p>
            <a:pPr>
              <a:lnSpc>
                <a:spcPct val="100000"/>
              </a:lnSpc>
              <a:buFont typeface="StarSymbol"/>
              <a:buChar char=""/>
            </a:pPr>
            <a:r>
              <a:rPr lang="ru-RU" sz="3600">
                <a:solidFill>
                  <a:srgbClr val="333399"/>
                </a:solidFill>
                <a:latin typeface="Brush Script MT"/>
              </a:rPr>
              <a:t>2009</a:t>
            </a:r>
            <a:r>
              <a:rPr b="1" i="1" lang="ru-RU" sz="3600">
                <a:solidFill>
                  <a:srgbClr val="333399"/>
                </a:solidFill>
                <a:latin typeface="Brush Script MT"/>
              </a:rPr>
              <a:t>год</a:t>
            </a:r>
            <a:endParaRPr/>
          </a:p>
          <a:p>
            <a:pPr>
              <a:lnSpc>
                <a:spcPct val="100000"/>
              </a:lnSpc>
              <a:buFont typeface="StarSymbol"/>
              <a:buChar char=""/>
            </a:pPr>
            <a:endParaRPr/>
          </a:p>
          <a:p>
            <a:pPr>
              <a:lnSpc>
                <a:spcPct val="100000"/>
              </a:lnSpc>
              <a:buFont typeface="StarSymbol"/>
              <a:buChar char=""/>
            </a:pPr>
            <a:r>
              <a:rPr lang="ru-RU" sz="3600">
                <a:solidFill>
                  <a:srgbClr val="333399"/>
                </a:solidFill>
                <a:latin typeface="Brush Script MT"/>
              </a:rPr>
              <a:t>2010 </a:t>
            </a:r>
            <a:r>
              <a:rPr b="1" i="1" lang="ru-RU" sz="3600">
                <a:solidFill>
                  <a:srgbClr val="333399"/>
                </a:solidFill>
                <a:latin typeface="Brush Script MT"/>
              </a:rPr>
              <a:t>год</a:t>
            </a:r>
            <a:endParaRPr/>
          </a:p>
          <a:p>
            <a:pPr>
              <a:lnSpc>
                <a:spcPct val="100000"/>
              </a:lnSpc>
              <a:buFont typeface="StarSymbol"/>
              <a:buChar char=""/>
            </a:pPr>
            <a:endParaRPr/>
          </a:p>
          <a:p>
            <a:pPr>
              <a:lnSpc>
                <a:spcPct val="100000"/>
              </a:lnSpc>
              <a:buFont typeface="StarSymbol"/>
              <a:buChar char=""/>
            </a:pPr>
            <a:r>
              <a:rPr lang="ru-RU" sz="3600">
                <a:solidFill>
                  <a:srgbClr val="333399"/>
                </a:solidFill>
                <a:latin typeface="Brush Script MT"/>
              </a:rPr>
              <a:t>2011 </a:t>
            </a:r>
            <a:r>
              <a:rPr b="1" i="1" lang="ru-RU" sz="3600">
                <a:solidFill>
                  <a:srgbClr val="333399"/>
                </a:solidFill>
                <a:latin typeface="Brush Script MT"/>
              </a:rPr>
              <a:t>год</a:t>
            </a:r>
            <a:endParaRPr/>
          </a:p>
          <a:p>
            <a:pPr>
              <a:lnSpc>
                <a:spcPct val="100000"/>
              </a:lnSpc>
              <a:buFont typeface="StarSymbol"/>
              <a:buChar char=""/>
            </a:pPr>
            <a:endParaRPr/>
          </a:p>
          <a:p>
            <a:pPr>
              <a:lnSpc>
                <a:spcPct val="100000"/>
              </a:lnSpc>
              <a:buFont typeface="StarSymbol"/>
              <a:buChar char=""/>
            </a:pPr>
            <a:r>
              <a:rPr lang="ru-RU" sz="3600">
                <a:solidFill>
                  <a:srgbClr val="333399"/>
                </a:solidFill>
                <a:latin typeface="Brush Script MT"/>
              </a:rPr>
              <a:t>2012 </a:t>
            </a:r>
            <a:r>
              <a:rPr b="1" i="1" lang="ru-RU" sz="3600">
                <a:solidFill>
                  <a:srgbClr val="333399"/>
                </a:solidFill>
                <a:latin typeface="Brush Script MT"/>
              </a:rPr>
              <a:t>год </a:t>
            </a:r>
            <a:endParaRPr/>
          </a:p>
          <a:p>
            <a:pPr>
              <a:lnSpc>
                <a:spcPct val="100000"/>
              </a:lnSpc>
              <a:buFont typeface="Brush Script MT"/>
              <a:buChar char="•"/>
            </a:pPr>
            <a:endParaRPr/>
          </a:p>
        </p:txBody>
      </p:sp>
      <p:pic>
        <p:nvPicPr>
          <p:cNvPr descr="" id="184" name="Picture 6"/>
          <p:cNvPicPr/>
          <p:nvPr/>
        </p:nvPicPr>
        <p:blipFill>
          <a:blip r:embed="rId1"/>
          <a:stretch>
            <a:fillRect/>
          </a:stretch>
        </p:blipFill>
        <p:spPr>
          <a:xfrm>
            <a:off x="2573640" y="404640"/>
            <a:ext cx="891360" cy="887040"/>
          </a:xfrm>
          <a:prstGeom prst="rect">
            <a:avLst/>
          </a:prstGeom>
          <a:ln>
            <a:noFill/>
          </a:ln>
        </p:spPr>
      </p:pic>
      <p:sp>
        <p:nvSpPr>
          <p:cNvPr id="185" name="CustomShape 2"/>
          <p:cNvSpPr/>
          <p:nvPr/>
        </p:nvSpPr>
        <p:spPr>
          <a:xfrm>
            <a:off x="2411280" y="1144800"/>
            <a:ext cx="1296720" cy="580680"/>
          </a:xfrm>
          <a:prstGeom prst="rect">
            <a:avLst/>
          </a:prstGeom>
          <a:noFill/>
          <a:ln>
            <a:noFill/>
          </a:ln>
        </p:spPr>
        <p:txBody>
          <a:bodyPr bIns="46800" lIns="90000" rIns="90000" tIns="46800"/>
          <a:p>
            <a:pPr algn="ctr">
              <a:lnSpc>
                <a:spcPct val="100000"/>
              </a:lnSpc>
              <a:buFont typeface="StarSymbol"/>
              <a:buChar char=""/>
            </a:pPr>
            <a:r>
              <a:rPr b="1" i="1" lang="ru-RU" sz="1600">
                <a:latin typeface="Times New Roman"/>
              </a:rPr>
              <a:t>Казакова Дарья</a:t>
            </a:r>
            <a:endParaRPr/>
          </a:p>
        </p:txBody>
      </p:sp>
      <p:pic>
        <p:nvPicPr>
          <p:cNvPr descr="" id="186" name="Picture 12"/>
          <p:cNvPicPr/>
          <p:nvPr/>
        </p:nvPicPr>
        <p:blipFill>
          <a:blip r:embed="rId2"/>
          <a:stretch>
            <a:fillRect/>
          </a:stretch>
        </p:blipFill>
        <p:spPr>
          <a:xfrm>
            <a:off x="3995280" y="476280"/>
            <a:ext cx="792000" cy="776160"/>
          </a:xfrm>
          <a:prstGeom prst="rect">
            <a:avLst/>
          </a:prstGeom>
          <a:ln>
            <a:noFill/>
          </a:ln>
        </p:spPr>
      </p:pic>
      <p:sp>
        <p:nvSpPr>
          <p:cNvPr id="187" name="CustomShape 3"/>
          <p:cNvSpPr/>
          <p:nvPr/>
        </p:nvSpPr>
        <p:spPr>
          <a:xfrm>
            <a:off x="3851280" y="1123920"/>
            <a:ext cx="1152360" cy="580680"/>
          </a:xfrm>
          <a:prstGeom prst="rect">
            <a:avLst/>
          </a:prstGeom>
          <a:noFill/>
          <a:ln>
            <a:noFill/>
          </a:ln>
        </p:spPr>
        <p:txBody>
          <a:bodyPr bIns="46800" lIns="90000" rIns="90000" tIns="46800"/>
          <a:p>
            <a:pPr algn="ctr">
              <a:lnSpc>
                <a:spcPct val="100000"/>
              </a:lnSpc>
              <a:buFont typeface="StarSymbol"/>
              <a:buChar char=""/>
            </a:pPr>
            <a:r>
              <a:rPr b="1" i="1" lang="ru-RU" sz="1600">
                <a:latin typeface="Times New Roman"/>
              </a:rPr>
              <a:t>Голубкова Марина</a:t>
            </a:r>
            <a:endParaRPr/>
          </a:p>
        </p:txBody>
      </p:sp>
      <p:pic>
        <p:nvPicPr>
          <p:cNvPr descr="" id="188" name="Picture 15"/>
          <p:cNvPicPr/>
          <p:nvPr/>
        </p:nvPicPr>
        <p:blipFill>
          <a:blip r:embed="rId3"/>
          <a:stretch>
            <a:fillRect/>
          </a:stretch>
        </p:blipFill>
        <p:spPr>
          <a:xfrm>
            <a:off x="5588640" y="476280"/>
            <a:ext cx="841320" cy="821520"/>
          </a:xfrm>
          <a:prstGeom prst="rect">
            <a:avLst/>
          </a:prstGeom>
          <a:ln>
            <a:noFill/>
          </a:ln>
        </p:spPr>
      </p:pic>
      <p:sp>
        <p:nvSpPr>
          <p:cNvPr id="189" name="CustomShape 4"/>
          <p:cNvSpPr/>
          <p:nvPr/>
        </p:nvSpPr>
        <p:spPr>
          <a:xfrm>
            <a:off x="5435640" y="1161720"/>
            <a:ext cx="1223640" cy="580680"/>
          </a:xfrm>
          <a:prstGeom prst="rect">
            <a:avLst/>
          </a:prstGeom>
          <a:noFill/>
          <a:ln>
            <a:noFill/>
          </a:ln>
        </p:spPr>
        <p:txBody>
          <a:bodyPr bIns="46800" lIns="90000" rIns="90000" tIns="46800"/>
          <a:p>
            <a:pPr algn="ctr">
              <a:lnSpc>
                <a:spcPct val="100000"/>
              </a:lnSpc>
              <a:buFont typeface="StarSymbol"/>
              <a:buChar char=""/>
            </a:pPr>
            <a:r>
              <a:rPr b="1" i="1" lang="ru-RU" sz="1600">
                <a:latin typeface="Times New Roman"/>
              </a:rPr>
              <a:t>Сарана Анна</a:t>
            </a:r>
            <a:endParaRPr/>
          </a:p>
        </p:txBody>
      </p:sp>
      <p:pic>
        <p:nvPicPr>
          <p:cNvPr descr="" id="190" name="Picture 18"/>
          <p:cNvPicPr/>
          <p:nvPr/>
        </p:nvPicPr>
        <p:blipFill>
          <a:blip r:embed="rId4"/>
          <a:srcRect b="0" l="0" r="49845" t="0"/>
          <a:stretch>
            <a:fillRect/>
          </a:stretch>
        </p:blipFill>
        <p:spPr>
          <a:xfrm>
            <a:off x="2700000" y="1844640"/>
            <a:ext cx="719280" cy="720720"/>
          </a:xfrm>
          <a:prstGeom prst="rect">
            <a:avLst/>
          </a:prstGeom>
          <a:ln>
            <a:noFill/>
          </a:ln>
        </p:spPr>
      </p:pic>
      <p:sp>
        <p:nvSpPr>
          <p:cNvPr id="191" name="CustomShape 5"/>
          <p:cNvSpPr/>
          <p:nvPr/>
        </p:nvSpPr>
        <p:spPr>
          <a:xfrm>
            <a:off x="2411280" y="2492640"/>
            <a:ext cx="1296720" cy="337320"/>
          </a:xfrm>
          <a:prstGeom prst="rect">
            <a:avLst/>
          </a:prstGeom>
          <a:noFill/>
          <a:ln>
            <a:noFill/>
          </a:ln>
        </p:spPr>
        <p:txBody>
          <a:bodyPr bIns="46800" lIns="90000" rIns="90000" tIns="46800"/>
          <a:p>
            <a:pPr algn="ctr">
              <a:lnSpc>
                <a:spcPct val="100000"/>
              </a:lnSpc>
              <a:buFont typeface="StarSymbol"/>
              <a:buChar char=""/>
            </a:pPr>
            <a:r>
              <a:rPr b="1" i="1" lang="ru-RU" sz="1600">
                <a:latin typeface="Times New Roman"/>
              </a:rPr>
              <a:t>Вузова Анна</a:t>
            </a:r>
            <a:endParaRPr/>
          </a:p>
        </p:txBody>
      </p:sp>
      <p:pic>
        <p:nvPicPr>
          <p:cNvPr descr="" id="192" name="Picture 21"/>
          <p:cNvPicPr/>
          <p:nvPr/>
        </p:nvPicPr>
        <p:blipFill>
          <a:blip r:embed="rId5"/>
          <a:srcRect b="0" l="0" r="49845" t="0"/>
          <a:stretch>
            <a:fillRect/>
          </a:stretch>
        </p:blipFill>
        <p:spPr>
          <a:xfrm>
            <a:off x="4140000" y="1773360"/>
            <a:ext cx="719280" cy="720720"/>
          </a:xfrm>
          <a:prstGeom prst="rect">
            <a:avLst/>
          </a:prstGeom>
          <a:ln>
            <a:noFill/>
          </a:ln>
        </p:spPr>
      </p:pic>
      <p:sp>
        <p:nvSpPr>
          <p:cNvPr id="193" name="CustomShape 6"/>
          <p:cNvSpPr/>
          <p:nvPr/>
        </p:nvSpPr>
        <p:spPr>
          <a:xfrm>
            <a:off x="3851280" y="2421360"/>
            <a:ext cx="1296720" cy="580680"/>
          </a:xfrm>
          <a:prstGeom prst="rect">
            <a:avLst/>
          </a:prstGeom>
          <a:noFill/>
          <a:ln>
            <a:noFill/>
          </a:ln>
        </p:spPr>
        <p:txBody>
          <a:bodyPr bIns="46800" lIns="90000" rIns="90000" tIns="46800"/>
          <a:p>
            <a:pPr algn="ctr">
              <a:lnSpc>
                <a:spcPct val="100000"/>
              </a:lnSpc>
              <a:buFont typeface="StarSymbol"/>
              <a:buChar char=""/>
            </a:pPr>
            <a:r>
              <a:rPr b="1" i="1" lang="ru-RU" sz="1600">
                <a:latin typeface="Times New Roman"/>
              </a:rPr>
              <a:t>Родзян Софья</a:t>
            </a:r>
            <a:endParaRPr/>
          </a:p>
        </p:txBody>
      </p:sp>
      <p:pic>
        <p:nvPicPr>
          <p:cNvPr descr="" id="194" name="Picture 27"/>
          <p:cNvPicPr/>
          <p:nvPr/>
        </p:nvPicPr>
        <p:blipFill>
          <a:blip r:embed="rId6"/>
          <a:stretch>
            <a:fillRect/>
          </a:stretch>
        </p:blipFill>
        <p:spPr>
          <a:xfrm>
            <a:off x="5517000" y="1773360"/>
            <a:ext cx="841320" cy="822600"/>
          </a:xfrm>
          <a:prstGeom prst="rect">
            <a:avLst/>
          </a:prstGeom>
          <a:ln>
            <a:noFill/>
          </a:ln>
        </p:spPr>
      </p:pic>
      <p:sp>
        <p:nvSpPr>
          <p:cNvPr id="195" name="CustomShape 7"/>
          <p:cNvSpPr/>
          <p:nvPr/>
        </p:nvSpPr>
        <p:spPr>
          <a:xfrm>
            <a:off x="5364000" y="2459880"/>
            <a:ext cx="1223640" cy="580680"/>
          </a:xfrm>
          <a:prstGeom prst="rect">
            <a:avLst/>
          </a:prstGeom>
          <a:noFill/>
          <a:ln>
            <a:noFill/>
          </a:ln>
        </p:spPr>
        <p:txBody>
          <a:bodyPr bIns="46800" lIns="90000" rIns="90000" tIns="46800"/>
          <a:p>
            <a:pPr algn="ctr">
              <a:lnSpc>
                <a:spcPct val="100000"/>
              </a:lnSpc>
              <a:buFont typeface="StarSymbol"/>
              <a:buChar char=""/>
            </a:pPr>
            <a:r>
              <a:rPr b="1" i="1" lang="ru-RU" sz="1600">
                <a:latin typeface="Times New Roman"/>
              </a:rPr>
              <a:t>Тендитная Екатерина</a:t>
            </a:r>
            <a:endParaRPr/>
          </a:p>
        </p:txBody>
      </p:sp>
      <p:pic>
        <p:nvPicPr>
          <p:cNvPr descr="" id="196" name="Picture 30"/>
          <p:cNvPicPr/>
          <p:nvPr/>
        </p:nvPicPr>
        <p:blipFill>
          <a:blip r:embed="rId7"/>
          <a:srcRect b="0" l="0" r="49845" t="0"/>
          <a:stretch>
            <a:fillRect/>
          </a:stretch>
        </p:blipFill>
        <p:spPr>
          <a:xfrm>
            <a:off x="2628720" y="3213000"/>
            <a:ext cx="719280" cy="720720"/>
          </a:xfrm>
          <a:prstGeom prst="rect">
            <a:avLst/>
          </a:prstGeom>
          <a:ln>
            <a:noFill/>
          </a:ln>
        </p:spPr>
      </p:pic>
      <p:sp>
        <p:nvSpPr>
          <p:cNvPr id="197" name="CustomShape 8"/>
          <p:cNvSpPr/>
          <p:nvPr/>
        </p:nvSpPr>
        <p:spPr>
          <a:xfrm>
            <a:off x="2340000" y="3861000"/>
            <a:ext cx="1296720" cy="580680"/>
          </a:xfrm>
          <a:prstGeom prst="rect">
            <a:avLst/>
          </a:prstGeom>
          <a:noFill/>
          <a:ln>
            <a:noFill/>
          </a:ln>
        </p:spPr>
        <p:txBody>
          <a:bodyPr bIns="46800" lIns="90000" rIns="90000" tIns="46800"/>
          <a:p>
            <a:pPr algn="ctr">
              <a:lnSpc>
                <a:spcPct val="100000"/>
              </a:lnSpc>
              <a:buFont typeface="StarSymbol"/>
              <a:buChar char=""/>
            </a:pPr>
            <a:r>
              <a:rPr b="1" i="1" lang="ru-RU" sz="1600">
                <a:latin typeface="Times New Roman"/>
              </a:rPr>
              <a:t>Исламова Этери</a:t>
            </a:r>
            <a:endParaRPr/>
          </a:p>
        </p:txBody>
      </p:sp>
      <p:pic>
        <p:nvPicPr>
          <p:cNvPr descr="" id="198" name="Picture 36"/>
          <p:cNvPicPr/>
          <p:nvPr/>
        </p:nvPicPr>
        <p:blipFill>
          <a:blip r:embed="rId8"/>
          <a:stretch>
            <a:fillRect/>
          </a:stretch>
        </p:blipFill>
        <p:spPr>
          <a:xfrm>
            <a:off x="3995280" y="3213000"/>
            <a:ext cx="792000" cy="776160"/>
          </a:xfrm>
          <a:prstGeom prst="rect">
            <a:avLst/>
          </a:prstGeom>
          <a:ln>
            <a:noFill/>
          </a:ln>
        </p:spPr>
      </p:pic>
      <p:sp>
        <p:nvSpPr>
          <p:cNvPr id="199" name="CustomShape 9"/>
          <p:cNvSpPr/>
          <p:nvPr/>
        </p:nvSpPr>
        <p:spPr>
          <a:xfrm>
            <a:off x="3851280" y="3860640"/>
            <a:ext cx="1152360" cy="580680"/>
          </a:xfrm>
          <a:prstGeom prst="rect">
            <a:avLst/>
          </a:prstGeom>
          <a:noFill/>
          <a:ln>
            <a:noFill/>
          </a:ln>
        </p:spPr>
        <p:txBody>
          <a:bodyPr bIns="46800" lIns="90000" rIns="90000" tIns="46800"/>
          <a:p>
            <a:pPr algn="ctr">
              <a:lnSpc>
                <a:spcPct val="100000"/>
              </a:lnSpc>
              <a:buFont typeface="StarSymbol"/>
              <a:buChar char=""/>
            </a:pPr>
            <a:r>
              <a:rPr b="1" i="1" lang="ru-RU" sz="1600">
                <a:latin typeface="Times New Roman"/>
              </a:rPr>
              <a:t>Гаранин Роман</a:t>
            </a:r>
            <a:endParaRPr/>
          </a:p>
        </p:txBody>
      </p:sp>
      <p:pic>
        <p:nvPicPr>
          <p:cNvPr descr="" id="200" name="Picture 39"/>
          <p:cNvPicPr/>
          <p:nvPr/>
        </p:nvPicPr>
        <p:blipFill>
          <a:blip r:embed="rId9"/>
          <a:stretch>
            <a:fillRect/>
          </a:stretch>
        </p:blipFill>
        <p:spPr>
          <a:xfrm>
            <a:off x="5508360" y="3284640"/>
            <a:ext cx="792360" cy="776160"/>
          </a:xfrm>
          <a:prstGeom prst="rect">
            <a:avLst/>
          </a:prstGeom>
          <a:ln>
            <a:noFill/>
          </a:ln>
        </p:spPr>
      </p:pic>
      <p:sp>
        <p:nvSpPr>
          <p:cNvPr id="201" name="CustomShape 10"/>
          <p:cNvSpPr/>
          <p:nvPr/>
        </p:nvSpPr>
        <p:spPr>
          <a:xfrm>
            <a:off x="5364000" y="3932280"/>
            <a:ext cx="1152720" cy="580680"/>
          </a:xfrm>
          <a:prstGeom prst="rect">
            <a:avLst/>
          </a:prstGeom>
          <a:noFill/>
          <a:ln>
            <a:noFill/>
          </a:ln>
        </p:spPr>
        <p:txBody>
          <a:bodyPr bIns="46800" lIns="90000" rIns="90000" tIns="46800"/>
          <a:p>
            <a:pPr algn="ctr">
              <a:lnSpc>
                <a:spcPct val="100000"/>
              </a:lnSpc>
              <a:buFont typeface="StarSymbol"/>
              <a:buChar char=""/>
            </a:pPr>
            <a:r>
              <a:rPr b="1" i="1" lang="ru-RU" sz="1600">
                <a:latin typeface="Times New Roman"/>
              </a:rPr>
              <a:t>Борисенко Алиса</a:t>
            </a:r>
            <a:endParaRPr/>
          </a:p>
        </p:txBody>
      </p:sp>
      <p:pic>
        <p:nvPicPr>
          <p:cNvPr descr="" id="202" name="Picture 42"/>
          <p:cNvPicPr/>
          <p:nvPr/>
        </p:nvPicPr>
        <p:blipFill>
          <a:blip r:embed="rId10"/>
          <a:srcRect b="0" l="0" r="49845" t="0"/>
          <a:stretch>
            <a:fillRect/>
          </a:stretch>
        </p:blipFill>
        <p:spPr>
          <a:xfrm>
            <a:off x="2773080" y="4653000"/>
            <a:ext cx="719280" cy="720720"/>
          </a:xfrm>
          <a:prstGeom prst="rect">
            <a:avLst/>
          </a:prstGeom>
          <a:ln>
            <a:noFill/>
          </a:ln>
        </p:spPr>
      </p:pic>
      <p:sp>
        <p:nvSpPr>
          <p:cNvPr id="203" name="CustomShape 11"/>
          <p:cNvSpPr/>
          <p:nvPr/>
        </p:nvSpPr>
        <p:spPr>
          <a:xfrm>
            <a:off x="2484360" y="5301000"/>
            <a:ext cx="1296720" cy="580680"/>
          </a:xfrm>
          <a:prstGeom prst="rect">
            <a:avLst/>
          </a:prstGeom>
          <a:noFill/>
          <a:ln>
            <a:noFill/>
          </a:ln>
        </p:spPr>
        <p:txBody>
          <a:bodyPr bIns="46800" lIns="90000" rIns="90000" tIns="46800"/>
          <a:p>
            <a:pPr algn="ctr">
              <a:lnSpc>
                <a:spcPct val="100000"/>
              </a:lnSpc>
              <a:buFont typeface="StarSymbol"/>
              <a:buChar char=""/>
            </a:pPr>
            <a:r>
              <a:rPr b="1" i="1" lang="ru-RU" sz="1600">
                <a:latin typeface="Times New Roman"/>
              </a:rPr>
              <a:t>Селицкая Евгения</a:t>
            </a:r>
            <a:endParaRPr/>
          </a:p>
        </p:txBody>
      </p:sp>
      <p:pic>
        <p:nvPicPr>
          <p:cNvPr descr="" id="204" name="Picture 45"/>
          <p:cNvPicPr/>
          <p:nvPr/>
        </p:nvPicPr>
        <p:blipFill>
          <a:blip r:embed="rId11"/>
          <a:srcRect b="0" l="0" r="49845" t="0"/>
          <a:stretch>
            <a:fillRect/>
          </a:stretch>
        </p:blipFill>
        <p:spPr>
          <a:xfrm>
            <a:off x="4284360" y="4653000"/>
            <a:ext cx="719280" cy="720720"/>
          </a:xfrm>
          <a:prstGeom prst="rect">
            <a:avLst/>
          </a:prstGeom>
          <a:ln>
            <a:noFill/>
          </a:ln>
        </p:spPr>
      </p:pic>
      <p:sp>
        <p:nvSpPr>
          <p:cNvPr id="205" name="CustomShape 12"/>
          <p:cNvSpPr/>
          <p:nvPr/>
        </p:nvSpPr>
        <p:spPr>
          <a:xfrm>
            <a:off x="3995640" y="5301000"/>
            <a:ext cx="1296720" cy="580680"/>
          </a:xfrm>
          <a:prstGeom prst="rect">
            <a:avLst/>
          </a:prstGeom>
          <a:noFill/>
          <a:ln>
            <a:noFill/>
          </a:ln>
        </p:spPr>
        <p:txBody>
          <a:bodyPr bIns="46800" lIns="90000" rIns="90000" tIns="46800"/>
          <a:p>
            <a:pPr algn="ctr">
              <a:lnSpc>
                <a:spcPct val="100000"/>
              </a:lnSpc>
              <a:buFont typeface="StarSymbol"/>
              <a:buChar char=""/>
            </a:pPr>
            <a:r>
              <a:rPr b="1" i="1" lang="ru-RU" sz="1600">
                <a:latin typeface="Times New Roman"/>
              </a:rPr>
              <a:t>Метелёв Андрей</a:t>
            </a:r>
            <a:endParaRPr/>
          </a:p>
        </p:txBody>
      </p:sp>
    </p:spTree>
  </p:cSld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TextShape 1"/>
          <p:cNvSpPr txBox="1"/>
          <p:nvPr/>
        </p:nvSpPr>
        <p:spPr>
          <a:xfrm>
            <a:off x="457200" y="173880"/>
            <a:ext cx="8229600" cy="1434600"/>
          </a:xfrm>
          <a:prstGeom prst="rect">
            <a:avLst/>
          </a:prstGeom>
        </p:spPr>
        <p:txBody>
          <a:bodyPr anchor="ctr" bIns="46800" lIns="90000" rIns="90000" tIns="46800" wrap="none"/>
          <a:p>
            <a:pPr algn="ctr"/>
            <a:endParaRPr/>
          </a:p>
        </p:txBody>
      </p:sp>
      <p:sp>
        <p:nvSpPr>
          <p:cNvPr id="207" name="TextShape 2"/>
          <p:cNvSpPr txBox="1"/>
          <p:nvPr/>
        </p:nvSpPr>
        <p:spPr>
          <a:xfrm>
            <a:off x="0" y="-72000"/>
            <a:ext cx="9144000" cy="684360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  <a:buFont typeface="StarSymbol"/>
              <a:buChar char=""/>
            </a:pPr>
            <a:r>
              <a:rPr lang="ru-RU" sz="3600">
                <a:solidFill>
                  <a:srgbClr val="333399"/>
                </a:solidFill>
                <a:latin typeface="Brush Script MT"/>
              </a:rPr>
              <a:t>2013 </a:t>
            </a:r>
            <a:r>
              <a:rPr b="1" i="1" lang="ru-RU" sz="3600">
                <a:solidFill>
                  <a:srgbClr val="333399"/>
                </a:solidFill>
                <a:latin typeface="Brush Script MT"/>
              </a:rPr>
              <a:t>год</a:t>
            </a:r>
            <a:endParaRPr/>
          </a:p>
          <a:p>
            <a:pPr>
              <a:lnSpc>
                <a:spcPct val="100000"/>
              </a:lnSpc>
              <a:buFont typeface="StarSymbol"/>
              <a:buChar char=""/>
            </a:pPr>
            <a:endParaRPr/>
          </a:p>
          <a:p>
            <a:pPr>
              <a:lnSpc>
                <a:spcPct val="100000"/>
              </a:lnSpc>
              <a:buFont typeface="StarSymbol"/>
              <a:buChar char=""/>
            </a:pPr>
            <a:r>
              <a:rPr lang="ru-RU" sz="3600">
                <a:solidFill>
                  <a:srgbClr val="333399"/>
                </a:solidFill>
                <a:latin typeface="Brush Script MT"/>
              </a:rPr>
              <a:t>2014 </a:t>
            </a:r>
            <a:r>
              <a:rPr b="1" i="1" lang="ru-RU" sz="3600">
                <a:solidFill>
                  <a:srgbClr val="333399"/>
                </a:solidFill>
                <a:latin typeface="Brush Script MT"/>
              </a:rPr>
              <a:t>год</a:t>
            </a:r>
            <a:endParaRPr/>
          </a:p>
          <a:p>
            <a:pPr>
              <a:lnSpc>
                <a:spcPct val="100000"/>
              </a:lnSpc>
              <a:buFont typeface="StarSymbol"/>
              <a:buChar char=""/>
            </a:pPr>
            <a:endParaRPr/>
          </a:p>
          <a:p>
            <a:pPr>
              <a:lnSpc>
                <a:spcPct val="100000"/>
              </a:lnSpc>
              <a:buFont typeface="StarSymbol"/>
              <a:buChar char=""/>
            </a:pPr>
            <a:r>
              <a:rPr lang="ru-RU" sz="3600">
                <a:solidFill>
                  <a:srgbClr val="333399"/>
                </a:solidFill>
                <a:latin typeface="Brush Script MT"/>
              </a:rPr>
              <a:t>2015 </a:t>
            </a:r>
            <a:r>
              <a:rPr b="1" i="1" lang="ru-RU" sz="3600">
                <a:solidFill>
                  <a:srgbClr val="333399"/>
                </a:solidFill>
                <a:latin typeface="Brush Script MT"/>
              </a:rPr>
              <a:t>год</a:t>
            </a:r>
            <a:endParaRPr/>
          </a:p>
          <a:p>
            <a:pPr>
              <a:lnSpc>
                <a:spcPct val="100000"/>
              </a:lnSpc>
              <a:buFont typeface="StarSymbol"/>
              <a:buChar char=""/>
            </a:pPr>
            <a:endParaRPr/>
          </a:p>
          <a:p>
            <a:pPr>
              <a:lnSpc>
                <a:spcPct val="100000"/>
              </a:lnSpc>
              <a:buFont typeface="StarSymbol"/>
              <a:buChar char=""/>
            </a:pPr>
            <a:r>
              <a:rPr b="1" i="1" lang="ru-RU" sz="3600">
                <a:solidFill>
                  <a:srgbClr val="333399"/>
                </a:solidFill>
                <a:latin typeface="Brush Script MT"/>
              </a:rPr>
              <a:t>2016год</a:t>
            </a:r>
            <a:endParaRPr/>
          </a:p>
          <a:p>
            <a:pPr>
              <a:lnSpc>
                <a:spcPct val="100000"/>
              </a:lnSpc>
              <a:buFont typeface="StarSymbol"/>
              <a:buChar char=""/>
            </a:pPr>
            <a:endParaRPr/>
          </a:p>
          <a:p>
            <a:pPr>
              <a:lnSpc>
                <a:spcPct val="100000"/>
              </a:lnSpc>
              <a:buFont typeface="StarSymbol"/>
              <a:buChar char=""/>
            </a:pPr>
            <a:r>
              <a:rPr lang="ru-RU" sz="3600">
                <a:solidFill>
                  <a:srgbClr val="333399"/>
                </a:solidFill>
                <a:latin typeface="Brush Script MT"/>
              </a:rPr>
              <a:t>2017 </a:t>
            </a:r>
            <a:r>
              <a:rPr b="1" i="1" lang="ru-RU" sz="3600">
                <a:solidFill>
                  <a:srgbClr val="333399"/>
                </a:solidFill>
                <a:latin typeface="Brush Script MT"/>
              </a:rPr>
              <a:t>год</a:t>
            </a:r>
            <a:r>
              <a:rPr b="1" i="1" lang="ru-RU">
                <a:solidFill>
                  <a:srgbClr val="333399"/>
                </a:solidFill>
                <a:latin typeface="Brush Script MT"/>
              </a:rPr>
              <a:t> </a:t>
            </a:r>
            <a:endParaRPr/>
          </a:p>
        </p:txBody>
      </p:sp>
      <p:pic>
        <p:nvPicPr>
          <p:cNvPr descr="" id="208" name="Picture 6"/>
          <p:cNvPicPr/>
          <p:nvPr/>
        </p:nvPicPr>
        <p:blipFill>
          <a:blip r:embed="rId1"/>
          <a:stretch>
            <a:fillRect/>
          </a:stretch>
        </p:blipFill>
        <p:spPr>
          <a:xfrm>
            <a:off x="2969640" y="119160"/>
            <a:ext cx="891360" cy="887040"/>
          </a:xfrm>
          <a:prstGeom prst="rect">
            <a:avLst/>
          </a:prstGeom>
          <a:ln>
            <a:noFill/>
          </a:ln>
        </p:spPr>
      </p:pic>
      <p:sp>
        <p:nvSpPr>
          <p:cNvPr id="209" name="CustomShape 3"/>
          <p:cNvSpPr/>
          <p:nvPr/>
        </p:nvSpPr>
        <p:spPr>
          <a:xfrm>
            <a:off x="2807280" y="859320"/>
            <a:ext cx="1296720" cy="580680"/>
          </a:xfrm>
          <a:prstGeom prst="rect">
            <a:avLst/>
          </a:prstGeom>
          <a:noFill/>
          <a:ln>
            <a:noFill/>
          </a:ln>
        </p:spPr>
        <p:txBody>
          <a:bodyPr bIns="46800" lIns="90000" rIns="90000" tIns="46800"/>
          <a:p>
            <a:pPr algn="ctr">
              <a:lnSpc>
                <a:spcPct val="100000"/>
              </a:lnSpc>
              <a:buFont typeface="StarSymbol"/>
              <a:buChar char=""/>
            </a:pPr>
            <a:r>
              <a:rPr b="1" i="1" lang="ru-RU" sz="1600">
                <a:latin typeface="Times New Roman"/>
              </a:rPr>
              <a:t>Кузин Владислав</a:t>
            </a:r>
            <a:endParaRPr/>
          </a:p>
        </p:txBody>
      </p:sp>
      <p:pic>
        <p:nvPicPr>
          <p:cNvPr descr="" id="210" name="Picture 6"/>
          <p:cNvPicPr/>
          <p:nvPr/>
        </p:nvPicPr>
        <p:blipFill>
          <a:blip r:embed="rId2"/>
          <a:stretch>
            <a:fillRect/>
          </a:stretch>
        </p:blipFill>
        <p:spPr>
          <a:xfrm>
            <a:off x="4194360" y="119160"/>
            <a:ext cx="891360" cy="887040"/>
          </a:xfrm>
          <a:prstGeom prst="rect">
            <a:avLst/>
          </a:prstGeom>
          <a:ln>
            <a:noFill/>
          </a:ln>
        </p:spPr>
      </p:pic>
      <p:sp>
        <p:nvSpPr>
          <p:cNvPr id="211" name="CustomShape 4"/>
          <p:cNvSpPr/>
          <p:nvPr/>
        </p:nvSpPr>
        <p:spPr>
          <a:xfrm>
            <a:off x="4032000" y="859320"/>
            <a:ext cx="1296720" cy="580680"/>
          </a:xfrm>
          <a:prstGeom prst="rect">
            <a:avLst/>
          </a:prstGeom>
          <a:noFill/>
          <a:ln>
            <a:noFill/>
          </a:ln>
        </p:spPr>
        <p:txBody>
          <a:bodyPr bIns="46800" lIns="90000" rIns="90000" tIns="46800"/>
          <a:p>
            <a:pPr algn="ctr">
              <a:lnSpc>
                <a:spcPct val="100000"/>
              </a:lnSpc>
              <a:buFont typeface="StarSymbol"/>
              <a:buChar char=""/>
            </a:pPr>
            <a:r>
              <a:rPr b="1" i="1" lang="ru-RU" sz="1600">
                <a:latin typeface="Times New Roman"/>
              </a:rPr>
              <a:t>Черепанова Анастасия</a:t>
            </a:r>
            <a:endParaRPr/>
          </a:p>
        </p:txBody>
      </p:sp>
      <p:pic>
        <p:nvPicPr>
          <p:cNvPr descr="" id="212" name="Picture 42"/>
          <p:cNvPicPr/>
          <p:nvPr/>
        </p:nvPicPr>
        <p:blipFill>
          <a:blip r:embed="rId3"/>
          <a:srcRect b="0" l="0" r="49845" t="0"/>
          <a:stretch>
            <a:fillRect/>
          </a:stretch>
        </p:blipFill>
        <p:spPr>
          <a:xfrm>
            <a:off x="2664000" y="2592000"/>
            <a:ext cx="719280" cy="720720"/>
          </a:xfrm>
          <a:prstGeom prst="rect">
            <a:avLst/>
          </a:prstGeom>
          <a:ln>
            <a:noFill/>
          </a:ln>
        </p:spPr>
      </p:pic>
      <p:sp>
        <p:nvSpPr>
          <p:cNvPr id="213" name="CustomShape 5"/>
          <p:cNvSpPr/>
          <p:nvPr/>
        </p:nvSpPr>
        <p:spPr>
          <a:xfrm>
            <a:off x="2375280" y="3240000"/>
            <a:ext cx="1296720" cy="580680"/>
          </a:xfrm>
          <a:prstGeom prst="rect">
            <a:avLst/>
          </a:prstGeom>
          <a:noFill/>
          <a:ln>
            <a:noFill/>
          </a:ln>
        </p:spPr>
        <p:txBody>
          <a:bodyPr bIns="46800" lIns="90000" rIns="90000" tIns="46800"/>
          <a:p>
            <a:pPr algn="ctr">
              <a:lnSpc>
                <a:spcPct val="100000"/>
              </a:lnSpc>
              <a:buFont typeface="StarSymbol"/>
              <a:buChar char=""/>
            </a:pPr>
            <a:r>
              <a:rPr b="1" i="1" lang="ru-RU" sz="1600">
                <a:latin typeface="Times New Roman"/>
              </a:rPr>
              <a:t>Букал Владислав</a:t>
            </a:r>
            <a:endParaRPr/>
          </a:p>
        </p:txBody>
      </p:sp>
      <p:pic>
        <p:nvPicPr>
          <p:cNvPr descr="" id="214" name="Picture 42"/>
          <p:cNvPicPr/>
          <p:nvPr/>
        </p:nvPicPr>
        <p:blipFill>
          <a:blip r:embed="rId4"/>
          <a:srcRect b="0" l="0" r="49845" t="0"/>
          <a:stretch>
            <a:fillRect/>
          </a:stretch>
        </p:blipFill>
        <p:spPr>
          <a:xfrm>
            <a:off x="3816720" y="2592000"/>
            <a:ext cx="719280" cy="720720"/>
          </a:xfrm>
          <a:prstGeom prst="rect">
            <a:avLst/>
          </a:prstGeom>
          <a:ln>
            <a:noFill/>
          </a:ln>
        </p:spPr>
      </p:pic>
      <p:sp>
        <p:nvSpPr>
          <p:cNvPr id="215" name="CustomShape 6"/>
          <p:cNvSpPr/>
          <p:nvPr/>
        </p:nvSpPr>
        <p:spPr>
          <a:xfrm>
            <a:off x="3528000" y="3240000"/>
            <a:ext cx="1296720" cy="580680"/>
          </a:xfrm>
          <a:prstGeom prst="rect">
            <a:avLst/>
          </a:prstGeom>
          <a:noFill/>
          <a:ln>
            <a:noFill/>
          </a:ln>
        </p:spPr>
        <p:txBody>
          <a:bodyPr bIns="46800" lIns="90000" rIns="90000" tIns="46800"/>
          <a:p>
            <a:pPr algn="ctr">
              <a:lnSpc>
                <a:spcPct val="100000"/>
              </a:lnSpc>
              <a:buFont typeface="StarSymbol"/>
              <a:buChar char=""/>
            </a:pPr>
            <a:r>
              <a:rPr b="1" i="1" lang="ru-RU" sz="1600">
                <a:latin typeface="Times New Roman"/>
              </a:rPr>
              <a:t>Деревянко Ирина</a:t>
            </a:r>
            <a:endParaRPr/>
          </a:p>
        </p:txBody>
      </p:sp>
      <p:pic>
        <p:nvPicPr>
          <p:cNvPr descr="" id="216" name="Picture 42"/>
          <p:cNvPicPr/>
          <p:nvPr/>
        </p:nvPicPr>
        <p:blipFill>
          <a:blip r:embed="rId5"/>
          <a:srcRect b="0" l="0" r="49845" t="0"/>
          <a:stretch>
            <a:fillRect/>
          </a:stretch>
        </p:blipFill>
        <p:spPr>
          <a:xfrm>
            <a:off x="4984560" y="2587320"/>
            <a:ext cx="758880" cy="720720"/>
          </a:xfrm>
          <a:prstGeom prst="rect">
            <a:avLst/>
          </a:prstGeom>
          <a:ln>
            <a:noFill/>
          </a:ln>
        </p:spPr>
      </p:pic>
      <p:sp>
        <p:nvSpPr>
          <p:cNvPr id="217" name="CustomShape 7"/>
          <p:cNvSpPr/>
          <p:nvPr/>
        </p:nvSpPr>
        <p:spPr>
          <a:xfrm>
            <a:off x="4680000" y="3235320"/>
            <a:ext cx="1368000" cy="580680"/>
          </a:xfrm>
          <a:prstGeom prst="rect">
            <a:avLst/>
          </a:prstGeom>
          <a:noFill/>
          <a:ln>
            <a:noFill/>
          </a:ln>
        </p:spPr>
        <p:txBody>
          <a:bodyPr bIns="46800" lIns="90000" rIns="90000" tIns="46800"/>
          <a:p>
            <a:pPr algn="ctr">
              <a:lnSpc>
                <a:spcPct val="100000"/>
              </a:lnSpc>
              <a:buFont typeface="StarSymbol"/>
              <a:buChar char=""/>
            </a:pPr>
            <a:r>
              <a:rPr b="1" i="1" lang="ru-RU" sz="1600">
                <a:latin typeface="Times New Roman"/>
              </a:rPr>
              <a:t>Зараменская Анна</a:t>
            </a:r>
            <a:endParaRPr/>
          </a:p>
        </p:txBody>
      </p:sp>
      <p:pic>
        <p:nvPicPr>
          <p:cNvPr descr="" id="218" name="Picture 42"/>
          <p:cNvPicPr/>
          <p:nvPr/>
        </p:nvPicPr>
        <p:blipFill>
          <a:blip r:embed="rId6"/>
          <a:srcRect b="0" l="0" r="49845" t="0"/>
          <a:stretch>
            <a:fillRect/>
          </a:stretch>
        </p:blipFill>
        <p:spPr>
          <a:xfrm>
            <a:off x="6192000" y="2587320"/>
            <a:ext cx="719280" cy="720720"/>
          </a:xfrm>
          <a:prstGeom prst="rect">
            <a:avLst/>
          </a:prstGeom>
          <a:ln>
            <a:noFill/>
          </a:ln>
        </p:spPr>
      </p:pic>
      <p:sp>
        <p:nvSpPr>
          <p:cNvPr id="219" name="CustomShape 8"/>
          <p:cNvSpPr/>
          <p:nvPr/>
        </p:nvSpPr>
        <p:spPr>
          <a:xfrm>
            <a:off x="5903280" y="3235320"/>
            <a:ext cx="1296720" cy="580680"/>
          </a:xfrm>
          <a:prstGeom prst="rect">
            <a:avLst/>
          </a:prstGeom>
          <a:noFill/>
          <a:ln>
            <a:noFill/>
          </a:ln>
        </p:spPr>
        <p:txBody>
          <a:bodyPr bIns="46800" lIns="90000" rIns="90000" tIns="46800"/>
          <a:p>
            <a:pPr algn="ctr">
              <a:lnSpc>
                <a:spcPct val="100000"/>
              </a:lnSpc>
              <a:buFont typeface="StarSymbol"/>
              <a:buChar char=""/>
            </a:pPr>
            <a:r>
              <a:rPr b="1" i="1" lang="ru-RU" sz="1600">
                <a:latin typeface="Times New Roman"/>
              </a:rPr>
              <a:t>Немченкова Наталья</a:t>
            </a:r>
            <a:endParaRPr/>
          </a:p>
        </p:txBody>
      </p:sp>
      <p:pic>
        <p:nvPicPr>
          <p:cNvPr descr="" id="220" name="Picture 42"/>
          <p:cNvPicPr/>
          <p:nvPr/>
        </p:nvPicPr>
        <p:blipFill>
          <a:blip r:embed="rId7"/>
          <a:srcRect b="0" l="0" r="49845" t="0"/>
          <a:stretch>
            <a:fillRect/>
          </a:stretch>
        </p:blipFill>
        <p:spPr>
          <a:xfrm>
            <a:off x="7488000" y="2587320"/>
            <a:ext cx="719280" cy="720720"/>
          </a:xfrm>
          <a:prstGeom prst="rect">
            <a:avLst/>
          </a:prstGeom>
          <a:ln>
            <a:noFill/>
          </a:ln>
        </p:spPr>
      </p:pic>
      <p:sp>
        <p:nvSpPr>
          <p:cNvPr id="221" name="CustomShape 9"/>
          <p:cNvSpPr/>
          <p:nvPr/>
        </p:nvSpPr>
        <p:spPr>
          <a:xfrm>
            <a:off x="7199280" y="3235320"/>
            <a:ext cx="1296720" cy="580680"/>
          </a:xfrm>
          <a:prstGeom prst="rect">
            <a:avLst/>
          </a:prstGeom>
          <a:noFill/>
          <a:ln>
            <a:noFill/>
          </a:ln>
        </p:spPr>
        <p:txBody>
          <a:bodyPr bIns="46800" lIns="90000" rIns="90000" tIns="46800"/>
          <a:p>
            <a:pPr algn="ctr">
              <a:lnSpc>
                <a:spcPct val="100000"/>
              </a:lnSpc>
              <a:buFont typeface="StarSymbol"/>
              <a:buChar char=""/>
            </a:pPr>
            <a:r>
              <a:rPr b="1" i="1" lang="ru-RU" sz="1600">
                <a:latin typeface="Times New Roman"/>
              </a:rPr>
              <a:t>Сумбаева Елизавета</a:t>
            </a:r>
            <a:endParaRPr/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