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1" r:id="rId3"/>
    <p:sldId id="259" r:id="rId4"/>
    <p:sldId id="257" r:id="rId5"/>
    <p:sldId id="258" r:id="rId6"/>
    <p:sldId id="262" r:id="rId7"/>
    <p:sldId id="263" r:id="rId8"/>
    <p:sldId id="270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C995C-90B6-40D4-AD23-0F92FC8A1EEB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FA2D35-F66D-4203-94E9-F816D375F6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FA2D35-F66D-4203-94E9-F816D375F69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FD296-CDF7-46AA-894F-5BCA4AB084BE}" type="datetimeFigureOut">
              <a:rPr lang="ru-RU" smtClean="0"/>
              <a:pPr/>
              <a:t>15.04.2016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C1955-6922-474B-B322-4D2F88EBDBC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letidor.ru/go.php?url=http://www.rg.ru/2012/07/30/zakon-dok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14393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85728"/>
            <a:ext cx="85725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Детки в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сетке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: стоит ли запрещать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ребенку социальные сети?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34" y="1866888"/>
            <a:ext cx="814393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Программа «</a:t>
            </a:r>
            <a:r>
              <a:rPr lang="ru-RU" dirty="0" err="1" smtClean="0"/>
              <a:t>KidsControl</a:t>
            </a:r>
            <a:r>
              <a:rPr lang="ru-RU" dirty="0" smtClean="0"/>
              <a:t> 2.02», где помимо блокировки нежелательных сайтов можно ограничить время нахождения ребенка в интернете. </a:t>
            </a:r>
          </a:p>
          <a:p>
            <a:r>
              <a:rPr lang="ru-RU" dirty="0" smtClean="0"/>
              <a:t>Похожая программа с интересным названием — «</a:t>
            </a:r>
            <a:r>
              <a:rPr lang="ru-RU" dirty="0" err="1" smtClean="0"/>
              <a:t>КиберМама</a:t>
            </a:r>
            <a:r>
              <a:rPr lang="ru-RU" dirty="0" smtClean="0"/>
              <a:t>» — имеет свой отчет, где показаны все действия ребенка за компьютером.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Crawler</a:t>
            </a:r>
            <a:r>
              <a:rPr lang="ru-RU" dirty="0" smtClean="0"/>
              <a:t> </a:t>
            </a:r>
            <a:r>
              <a:rPr lang="ru-RU" dirty="0" err="1" smtClean="0"/>
              <a:t>Parental</a:t>
            </a:r>
            <a:r>
              <a:rPr lang="ru-RU" dirty="0" smtClean="0"/>
              <a:t> </a:t>
            </a:r>
            <a:r>
              <a:rPr lang="ru-RU" dirty="0" err="1" smtClean="0"/>
              <a:t>Control</a:t>
            </a:r>
            <a:r>
              <a:rPr lang="ru-RU" dirty="0" smtClean="0"/>
              <a:t>» умеет создавать снимки рабочего стола, запоминать адреса посещенных web-сайтов. Можно корректировать список плохих слов». Другая программа «</a:t>
            </a:r>
            <a:r>
              <a:rPr lang="ru-RU" dirty="0" err="1" smtClean="0"/>
              <a:t>Spector</a:t>
            </a:r>
            <a:r>
              <a:rPr lang="ru-RU" dirty="0" smtClean="0"/>
              <a:t> </a:t>
            </a:r>
            <a:r>
              <a:rPr lang="ru-RU" dirty="0" err="1" smtClean="0"/>
              <a:t>Pro</a:t>
            </a:r>
            <a:r>
              <a:rPr lang="ru-RU" dirty="0" smtClean="0"/>
              <a:t>» каждые 30 секунд делает снимок экрана. Также умный надзиратель запоминает все беседы, можно поставить категоричный запрет на общение с какой-нибудь нежелательной персоной.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Лучший способ обезопасить детей — это дать им нужные знания, как отличить опасное от безопасного,                  а не строить забор вокруг них. Можно посмотреть через историю, какие ресурсы посещает ребенок.                       Если  заметили  что-то нехорошее со стороны  ребенка, то проведите  с ним коррекционную беседу. 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 России с 1 сентября 2012 года вступил в силу </a:t>
            </a:r>
            <a:r>
              <a:rPr lang="ru-RU" u="sng" dirty="0" smtClean="0">
                <a:hlinkClick r:id="rId2"/>
              </a:rPr>
              <a:t>Федеральный закон "О защите детей от информации, причиняющей вред их здоровью и развитию" № 436-ФЗ </a:t>
            </a:r>
            <a:endParaRPr lang="ru-RU" dirty="0" smtClean="0"/>
          </a:p>
          <a:p>
            <a:pPr algn="just"/>
            <a:r>
              <a:rPr lang="ru-RU" dirty="0" smtClean="0"/>
              <a:t>Целью </a:t>
            </a:r>
            <a:r>
              <a:rPr lang="ru-RU" dirty="0" smtClean="0"/>
              <a:t>принятия закона являлось установление правовых механизмов защиты детей от информации, причиняющей вред их физическому, психическому и духовному развитию. Рассматривая информацию как продукт массового потребления, государство предъявляет к ней требования качества и безопасности. </a:t>
            </a:r>
            <a:endParaRPr lang="ru-RU" dirty="0" smtClean="0"/>
          </a:p>
          <a:p>
            <a:pPr algn="just"/>
            <a:r>
              <a:rPr lang="ru-RU" dirty="0" smtClean="0"/>
              <a:t>Считается</a:t>
            </a:r>
            <a:r>
              <a:rPr lang="ru-RU" dirty="0" smtClean="0"/>
              <a:t>, что закон должен защитить ребенка от информации, которая может развить в нем порочные наклонности и сформировать «искаженную картину мира и неправильные жизненные установки». </a:t>
            </a:r>
          </a:p>
          <a:p>
            <a:pPr algn="just"/>
            <a:r>
              <a:rPr lang="ru-RU" dirty="0" smtClean="0"/>
              <a:t>С </a:t>
            </a:r>
            <a:r>
              <a:rPr lang="ru-RU" dirty="0" smtClean="0"/>
              <a:t>другой стороны, государство, как бы оно ни старалось, не сможет выполнить за родителей их воспитательную функцию и объяснить детям, что хорошо, а что плохо. 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moygorod-online.ru/netcat_files/329/562/detki_v_thumb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285728"/>
            <a:ext cx="271464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  </a:t>
            </a:r>
            <a:r>
              <a:rPr lang="ru-RU" b="1" dirty="0" smtClean="0"/>
              <a:t>1 </a:t>
            </a:r>
            <a:r>
              <a:rPr lang="ru-RU" b="1" dirty="0"/>
              <a:t>ноября </a:t>
            </a:r>
            <a:r>
              <a:rPr lang="ru-RU" b="1" dirty="0" smtClean="0"/>
              <a:t>2012 года вышел </a:t>
            </a:r>
            <a:r>
              <a:rPr lang="ru-RU" b="1" dirty="0"/>
              <a:t>реестр запрещенных сайтов, так называемый «черный список». </a:t>
            </a:r>
            <a:endParaRPr lang="ru-RU" b="1" dirty="0" smtClean="0"/>
          </a:p>
          <a:p>
            <a:pPr algn="just"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  <a:r>
              <a:rPr lang="ru-RU" dirty="0" smtClean="0"/>
              <a:t>Он </a:t>
            </a:r>
            <a:r>
              <a:rPr lang="ru-RU" dirty="0"/>
              <a:t>позволяет идентифицировать </a:t>
            </a:r>
            <a:r>
              <a:rPr lang="ru-RU" dirty="0" smtClean="0"/>
              <a:t> сайты</a:t>
            </a:r>
            <a:r>
              <a:rPr lang="ru-RU" dirty="0"/>
              <a:t>, в которых содержится запрещенная информация — это детская порнография, инструкции по суицидам и изготовлению наркотиков. Войдут ли в реестр социальные сети? </a:t>
            </a:r>
          </a:p>
        </p:txBody>
      </p:sp>
      <p:pic>
        <p:nvPicPr>
          <p:cNvPr id="4" name="Рисунок 3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271464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/>
              <a:t>На данный момент «</a:t>
            </a:r>
            <a:r>
              <a:rPr lang="ru-RU" b="1" dirty="0" err="1"/>
              <a:t>Вконтакте</a:t>
            </a:r>
            <a:r>
              <a:rPr lang="ru-RU" b="1" dirty="0"/>
              <a:t>», «Одноклассники» и другие социальные сети</a:t>
            </a:r>
            <a:r>
              <a:rPr lang="ru-RU" dirty="0"/>
              <a:t> не вошли в реестр запрещенных </a:t>
            </a:r>
            <a:r>
              <a:rPr lang="ru-RU" dirty="0" smtClean="0"/>
              <a:t>сайтов.</a:t>
            </a:r>
            <a:endParaRPr lang="ru-RU" dirty="0"/>
          </a:p>
          <a:p>
            <a:r>
              <a:rPr lang="ru-RU" b="1" dirty="0"/>
              <a:t>По словам специалиста, социальные сети не являются СМИ</a:t>
            </a:r>
            <a:r>
              <a:rPr lang="ru-RU" dirty="0"/>
              <a:t>, поэтому применение к ним мер, предусмотренных Законом РФ «О средствах массовой информации», не предполагается.</a:t>
            </a:r>
          </a:p>
          <a:p>
            <a:endParaRPr lang="ru-RU" dirty="0"/>
          </a:p>
        </p:txBody>
      </p:sp>
      <p:pic>
        <p:nvPicPr>
          <p:cNvPr id="4" name="Рисунок 3" descr="http://moygorod-online.ru/netcat_files/329/562/detki_v_thumb.jpe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85728"/>
            <a:ext cx="300039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357586"/>
          </a:xfrm>
        </p:spPr>
        <p:txBody>
          <a:bodyPr>
            <a:normAutofit/>
          </a:bodyPr>
          <a:lstStyle/>
          <a:p>
            <a:r>
              <a:rPr lang="ru-RU" b="1" dirty="0"/>
              <a:t>То есть обязать социальные сети поставить возрастные ограничения </a:t>
            </a:r>
            <a:r>
              <a:rPr lang="ru-RU" b="1" dirty="0" err="1"/>
              <a:t>Роскомнадзор</a:t>
            </a:r>
            <a:r>
              <a:rPr lang="ru-RU" b="1" dirty="0"/>
              <a:t> тоже не может, так как обязательная маркировка распространяется только на </a:t>
            </a:r>
            <a:r>
              <a:rPr lang="ru-RU" b="1" dirty="0" smtClean="0"/>
              <a:t>СМИ</a:t>
            </a:r>
            <a:r>
              <a:rPr lang="ru-RU" b="1" dirty="0"/>
              <a:t>.</a:t>
            </a:r>
            <a:endParaRPr lang="ru-RU" dirty="0"/>
          </a:p>
        </p:txBody>
      </p:sp>
      <p:pic>
        <p:nvPicPr>
          <p:cNvPr id="6" name="Рисунок 5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428604"/>
            <a:ext cx="528641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Для того, чтобы обезопасить детей от плохого влияния </a:t>
            </a:r>
            <a:r>
              <a:rPr lang="ru-RU" b="1" dirty="0" err="1" smtClean="0"/>
              <a:t>соцсетей</a:t>
            </a:r>
            <a:r>
              <a:rPr lang="ru-RU" b="1" dirty="0" smtClean="0"/>
              <a:t>, нужно знать одну закономерность: чем больше ребенок занят делом, тем меньше времени у него остается для компьютера.</a:t>
            </a:r>
            <a:endParaRPr lang="ru-RU" dirty="0" smtClean="0"/>
          </a:p>
          <a:p>
            <a:r>
              <a:rPr lang="ru-RU" b="1" dirty="0" smtClean="0"/>
              <a:t>Лучше всего, если это будет деятельность</a:t>
            </a:r>
            <a:r>
              <a:rPr lang="ru-RU" dirty="0" smtClean="0"/>
              <a:t>, стимулирующая его интеллектуальные или физические способности. С ранних лет необходимо прививать интерес к кружкам и секциям. А родители должны стараться больше общаться со своими детьми, гулять с ними. </a:t>
            </a:r>
          </a:p>
        </p:txBody>
      </p:sp>
      <p:pic>
        <p:nvPicPr>
          <p:cNvPr id="20" name="Рисунок 19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428604"/>
            <a:ext cx="314327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9888" y="581004"/>
            <a:ext cx="314327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Несколько правил:</a:t>
            </a:r>
            <a:endParaRPr lang="ru-RU" dirty="0" smtClean="0"/>
          </a:p>
          <a:p>
            <a:pPr lvl="0"/>
            <a:r>
              <a:rPr lang="ru-RU" b="1" dirty="0" smtClean="0"/>
              <a:t>сидеть в социальных сетях можно только определенное количество времени,</a:t>
            </a:r>
            <a:endParaRPr lang="ru-RU" dirty="0" smtClean="0"/>
          </a:p>
          <a:p>
            <a:pPr lvl="0"/>
            <a:r>
              <a:rPr lang="ru-RU" b="1" dirty="0" smtClean="0"/>
              <a:t>нельзя проводить ночь за компьютером, даже если у ребенка каникулы или выходные,</a:t>
            </a:r>
            <a:endParaRPr lang="ru-RU" dirty="0" smtClean="0"/>
          </a:p>
          <a:p>
            <a:pPr lvl="0"/>
            <a:r>
              <a:rPr lang="ru-RU" b="1" dirty="0" smtClean="0"/>
              <a:t>не использовать интернет как средство поощрения ребенка или в качестве компенсации, когда ребенок болеет и сидит дома,</a:t>
            </a:r>
            <a:endParaRPr lang="ru-RU" dirty="0" smtClean="0"/>
          </a:p>
          <a:p>
            <a:pPr lvl="0"/>
            <a:r>
              <a:rPr lang="ru-RU" b="1" dirty="0" smtClean="0"/>
              <a:t>нельзя есть, пить чай или делать уроки перед компьютером.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314327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0996" y="438128"/>
            <a:ext cx="314327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714488"/>
            <a:ext cx="814393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71472" y="285728"/>
            <a:ext cx="857252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Детки в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сетке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: стоит ли запрещать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"/>
                <a:ea typeface="Times New Roman" pitchFamily="18" charset="0"/>
                <a:cs typeface="Times New Roman" pitchFamily="18" charset="0"/>
              </a:rPr>
              <a:t>ребенку социальные сети?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6" name="Рисунок 5" descr="http://moygorod-online.ru/netcat_files/329/562/detki_v_thumb.jpe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434" y="1866888"/>
            <a:ext cx="814393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Программист: </a:t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</a:rPr>
              <a:t>«Контроль за детьми в социальных сетях реален»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8229600" cy="3197229"/>
          </a:xfrm>
        </p:spPr>
        <p:txBody>
          <a:bodyPr/>
          <a:lstStyle/>
          <a:p>
            <a:r>
              <a:rPr lang="ru-RU" b="1" dirty="0" smtClean="0"/>
              <a:t>Сегодня существует огромный перечень антивирусов, которые блокируют </a:t>
            </a:r>
            <a:r>
              <a:rPr lang="ru-RU" b="1" dirty="0" err="1" smtClean="0"/>
              <a:t>интернет-угрозы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397</Words>
  <Application>Microsoft Office PowerPoint</Application>
  <PresentationFormat>Экран (4:3)</PresentationFormat>
  <Paragraphs>28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Программист:  «Контроль за детьми в социальных сетях реален»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10</cp:revision>
  <dcterms:created xsi:type="dcterms:W3CDTF">2016-04-14T05:00:25Z</dcterms:created>
  <dcterms:modified xsi:type="dcterms:W3CDTF">2016-04-15T06:07:34Z</dcterms:modified>
</cp:coreProperties>
</file>