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8653-E90D-4457-AFD5-BCB294966A08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86FF2-CED3-4A0D-BBC6-8E919DA8D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1B03-FC97-4612-8A16-900818CE8191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448-6D37-479F-9793-4585DA320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E5A5-4068-454D-BD6C-7718E0C1F881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75A4-B69B-421A-85A3-2FF2CAFF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432E-A250-4A01-A693-777B5191A79D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07BC9-D451-4CC0-B4F4-BA0F8E5EF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5ED2-4457-405D-B390-A1ACDDB3F847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F336-ACD0-41BC-BD1F-5C73BEE77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CB58-C664-49B3-807C-C9FF53906C87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DFF4-59CE-489D-802F-AB51E7813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CDB53-3473-4419-BD00-644F52576E07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E6287-54DC-434D-BC1F-9EDF70F8D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8C8C-DFC2-41DC-969C-338DEA23E191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0789-DE1D-482C-92AE-922E4488C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11F6-D7B4-4D61-A3FB-648865C8558F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D930-A9BC-4E84-A403-F20564731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928E-AF7A-4C7F-9FD3-28CD1B2B0BD6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E990-932C-4B17-B023-1323E4B72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620A-8315-4805-9780-0E74C60851AB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C98A-779E-4D8B-A934-EFCF50ED2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4EDEAD-DE0B-494A-A2A8-DBE61F711393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F0D876-12B0-468A-B539-3BBB28CDA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64" r:id="rId4"/>
    <p:sldLayoutId id="2147483870" r:id="rId5"/>
    <p:sldLayoutId id="2147483865" r:id="rId6"/>
    <p:sldLayoutId id="2147483871" r:id="rId7"/>
    <p:sldLayoutId id="2147483872" r:id="rId8"/>
    <p:sldLayoutId id="2147483873" r:id="rId9"/>
    <p:sldLayoutId id="2147483866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458200" cy="16430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Государственная (итоговая) аттестация выпускников основной школы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2013 году в новой форме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77318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Действующая нормативно-правовая база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54163"/>
            <a:ext cx="8429625" cy="4525962"/>
          </a:xfrm>
        </p:spPr>
        <p:txBody>
          <a:bodyPr>
            <a:normAutofit fontScale="85000" lnSpcReduction="20000"/>
          </a:bodyPr>
          <a:lstStyle/>
          <a:p>
            <a:pPr marL="51435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Закон «Об образовании» (10.07.1992 № 3266-1). </a:t>
            </a:r>
          </a:p>
          <a:p>
            <a:pPr marL="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Положение о государственной (итоговой) аттестации выпускников IX и XI (XII) классов общеобразовательных учреждений Российской Федерации (Приказ МО РФ от 03.12.1999 № 1075).</a:t>
            </a:r>
          </a:p>
          <a:p>
            <a:pPr marL="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Положение о системе общественного наблюдения при проведении государственной (итоговой) аттестации обучающихся, освоивших образовательные программы основного общего образования или среднего (полного) общего образования (утверждено приказом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 от 29.08.2011 № 2235).</a:t>
            </a:r>
          </a:p>
          <a:p>
            <a:pPr marL="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289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проведения государственной (итоговой) аттестации выпускников 9 классов с ограниченными возможностями здоровья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86337"/>
          </a:xfrm>
        </p:spPr>
        <p:txBody>
          <a:bodyPr>
            <a:normAutofit/>
          </a:bodyPr>
          <a:lstStyle/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Для выпускников IX  классов:</a:t>
            </a:r>
          </a:p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обучавшихся по состоянию здоровья на дому,</a:t>
            </a:r>
          </a:p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в оздоровительных образовательных учреждениях санаторного типа для детей, нуждающихся в длительном лечении,</a:t>
            </a:r>
          </a:p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находившихся в лечебно-профилактических учреждениях более 4 месяцев,</a:t>
            </a:r>
          </a:p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детей-инвалидов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государственная (итоговая) аттестация проводится в обстановке, исключающей влияние негативных факторов на состояние их здоровья, и в условиях, отвечающих физиологическим особенностям и состоянию здоровья выпускников.</a:t>
            </a:r>
          </a:p>
          <a:p>
            <a:pPr marL="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При необходимости письменные экзамены могут быть заменены на устные, а количество сдаваемых экзаменов сокращено до двух письменных </a:t>
            </a:r>
            <a:r>
              <a:rPr lang="ru-RU" sz="2000" b="1" dirty="0" smtClean="0">
                <a:solidFill>
                  <a:srgbClr val="0000CC"/>
                </a:solidFill>
              </a:rPr>
              <a:t>по согласованию с местным (муниципальным) органом управления образованием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18" y="285728"/>
            <a:ext cx="8686800" cy="642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Инструктивные и методические документы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143500"/>
          </a:xfrm>
        </p:spPr>
        <p:txBody>
          <a:bodyPr/>
          <a:lstStyle/>
          <a:p>
            <a:pPr marL="0" indent="45720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/>
              <a:t>Письмо Рособрнадзора № 03-09/07 от 16.01.2009 «Об использовании в 2008/2009 учебном году нормативных документов и методических рекомендаций при проведении государственной (итоговой) аттестации обучающихся, освоивших образовательные программы основного общего образования, с использованием механизмов независимой оценки знаний путем создания территориальных экзаменационных комиссий».</a:t>
            </a:r>
          </a:p>
          <a:p>
            <a:pPr marL="0" indent="45720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/>
              <a:t> Письма Рособрнадзора по организации и проведению государственной (итоговой) аттестации обучающихся, освоивших образовательные программы основного общего образования, организуемой экзаменационными комиссиями, создаваемыми органами исполнительной власти субъектов Российской Федерации, осуществляющими управление в сфере образования от 29.02.2008 г. № 01-96/08-01 и от 20.03.2008 г. № 01-137/08-01.</a:t>
            </a:r>
          </a:p>
          <a:p>
            <a:pPr marL="0" indent="45720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/>
              <a:t>Спецификации, кодификаторы и демоверсии контрольных измерительных материалов для проведения экзаменов в новой форме и другие материалы Федерального института педагогических измерений.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85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Перечень предметов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6957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Русский язык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Математика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Биология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Физика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Химия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География</a:t>
            </a:r>
          </a:p>
        </p:txBody>
      </p:sp>
      <p:sp>
        <p:nvSpPr>
          <p:cNvPr id="14340" name="Содержимое 3"/>
          <p:cNvSpPr>
            <a:spLocks noGrp="1"/>
          </p:cNvSpPr>
          <p:nvPr>
            <p:ph sz="half" idx="2"/>
          </p:nvPr>
        </p:nvSpPr>
        <p:spPr>
          <a:xfrm>
            <a:off x="4214813" y="1600200"/>
            <a:ext cx="4776787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История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Обществознание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Иностранный язык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Информатика и ИКТ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smtClean="0"/>
              <a:t>Литература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500313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Спасибо за внимание!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339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Государственная (итоговая) аттестация выпускников основной школы в 2013 году в новой форме</vt:lpstr>
      <vt:lpstr>Действующая нормативно-правовая база</vt:lpstr>
      <vt:lpstr>Особенности проведения государственной (итоговой) аттестации выпускников 9 классов с ограниченными возможностями здоровья</vt:lpstr>
      <vt:lpstr>Инструктивные и методические документы</vt:lpstr>
      <vt:lpstr>Перечень предметов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106</cp:lastModifiedBy>
  <cp:revision>40</cp:revision>
  <dcterms:modified xsi:type="dcterms:W3CDTF">2012-11-30T08:40:43Z</dcterms:modified>
</cp:coreProperties>
</file>