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B2E97E4A-E55B-4084-B3FD-B8A61BCBEF52}">
          <p14:sldIdLst>
            <p14:sldId id="256"/>
            <p14:sldId id="257"/>
            <p14:sldId id="268"/>
            <p14:sldId id="258"/>
            <p14:sldId id="259"/>
            <p14:sldId id="260"/>
            <p14:sldId id="261"/>
            <p14:sldId id="262"/>
            <p14:sldId id="271"/>
            <p14:sldId id="263"/>
            <p14:sldId id="264"/>
            <p14:sldId id="272"/>
            <p14:sldId id="273"/>
            <p14:sldId id="274"/>
            <p14:sldId id="275"/>
            <p14:sldId id="276"/>
          </p14:sldIdLst>
        </p14:section>
        <p14:section name="Раздел без заголовка" id="{B4144423-8CD4-4B7A-AB5E-32F34D3777E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51076-EE56-44E0-A284-77DDD42C39E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62513-5864-4D65-8CA6-53FB43CEE2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11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0F83-067F-4390-A247-D5EE3B29297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>Муниципальное  общеобразовательное бюджетное учреждение</a:t>
            </a:r>
            <a:br>
              <a:rPr lang="ru-RU" sz="1800" i="1" dirty="0" smtClean="0"/>
            </a:br>
            <a:r>
              <a:rPr lang="ru-RU" sz="1800" i="1" dirty="0" smtClean="0"/>
              <a:t>«Средняя общеобразовательная школа №3 им. А.С.Пушкина»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Духовно-нравственное  воспитание .</a:t>
            </a:r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2137" y="2108417"/>
            <a:ext cx="2398557" cy="412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2800" dirty="0"/>
              <a:t>Совесть-это наш внутренний судья.(Гольбах)</a:t>
            </a:r>
          </a:p>
          <a:p>
            <a:r>
              <a:rPr lang="ru-RU" sz="2800" dirty="0"/>
              <a:t>Совесть-это когтистый зверь, скребущий сердце. (Л. </a:t>
            </a:r>
            <a:r>
              <a:rPr lang="ru-RU" sz="2800" dirty="0" err="1"/>
              <a:t>Лондау</a:t>
            </a:r>
            <a:r>
              <a:rPr lang="ru-RU" sz="2800" dirty="0"/>
              <a:t>)</a:t>
            </a:r>
          </a:p>
          <a:p>
            <a:r>
              <a:rPr lang="ru-RU" sz="2800" dirty="0"/>
              <a:t>В ком стыд, в том и совесть. (Русская пословица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Нравственной личностью человек становится лишь тогда,, когда в душе его навсегда </a:t>
            </a:r>
            <a:r>
              <a:rPr lang="ru-RU" sz="2800" dirty="0" smtClean="0"/>
              <a:t>поселились стыд</a:t>
            </a:r>
            <a:r>
              <a:rPr lang="ru-RU" sz="2800" dirty="0" smtClean="0"/>
              <a:t>, совесть, ответственность и долг. Это четыре важнейших источника, питающих моральную доблесть и культуру человека.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 smtClean="0"/>
              <a:t>Когда Бог сотворил человека, то вдохнул в него нечто Божественное, как бы некоторую особенную способность, содержащую в себе , подобно искре огня, теплоту и свет, чтобы она освещала ум его и показывала различие ему между добром и злом. Она называется совестью, которая есть закон естества. (Св. Дорофей</a:t>
            </a:r>
            <a:r>
              <a:rPr lang="ru-RU" sz="4000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9"/>
          </a:xfrm>
        </p:spPr>
        <p:txBody>
          <a:bodyPr/>
          <a:lstStyle/>
          <a:p>
            <a:r>
              <a:rPr lang="ru-RU" dirty="0" smtClean="0"/>
              <a:t>Чего по-вашему надо стыдиться в жизни?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640960" cy="460851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Физических недостатков.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Неблаговидных поступков.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Поношенной, но аккуратной одежды.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Неряшливого вида.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Социального положения родителей.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Невежества.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Своей внешности.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Бездушного отношения для окружающих.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Чего-то еще.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Честь-это внешняя совесть, а совесть-это внутренняя честь. (А. Шопенгауэр)</a:t>
            </a:r>
          </a:p>
          <a:p>
            <a:r>
              <a:rPr lang="ru-RU" dirty="0" smtClean="0"/>
              <a:t>Честь есть не что иное, как хорошее мнение о нас других людей. </a:t>
            </a:r>
          </a:p>
          <a:p>
            <a:pPr marL="0" indent="0">
              <a:buNone/>
            </a:pPr>
            <a:r>
              <a:rPr lang="ru-RU" dirty="0" smtClean="0"/>
              <a:t>(Б. </a:t>
            </a:r>
            <a:r>
              <a:rPr lang="ru-RU" dirty="0" err="1" smtClean="0"/>
              <a:t>Маедевиль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Достоинство-это уважение человека к законам человечности в своем собственном лице. </a:t>
            </a:r>
          </a:p>
          <a:p>
            <a:pPr marL="0" indent="0">
              <a:buNone/>
            </a:pPr>
            <a:r>
              <a:rPr lang="ru-RU" dirty="0" smtClean="0"/>
              <a:t>(И. Кант)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06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значит бесчестный человек?</a:t>
            </a:r>
          </a:p>
          <a:p>
            <a:r>
              <a:rPr lang="ru-RU" dirty="0" smtClean="0"/>
              <a:t>Как бы вы объяснили младшему брату или сестре, что такое честь?</a:t>
            </a:r>
          </a:p>
          <a:p>
            <a:r>
              <a:rPr lang="ru-RU" dirty="0" smtClean="0"/>
              <a:t>Можно ли заслужить , потерять честь? От чего это зависит?</a:t>
            </a:r>
          </a:p>
          <a:p>
            <a:r>
              <a:rPr lang="ru-RU" dirty="0" smtClean="0"/>
              <a:t>Нарисуй дерево УВАЖЕНИЯ. У этого дерева должно быть ровно столько веток, скольких людей вы по-настоящему уважаете в жизни.</a:t>
            </a:r>
          </a:p>
          <a:p>
            <a:r>
              <a:rPr lang="ru-RU" dirty="0" smtClean="0"/>
              <a:t>Разделите листок на 2 половинки. На одной напишите  за что вы уважаете себя, а вторую попросите заполнить товарища. Сопоставьте ответы.</a:t>
            </a:r>
          </a:p>
          <a:p>
            <a:pPr marL="0" indent="0" algn="ctr">
              <a:buNone/>
            </a:pPr>
            <a:r>
              <a:rPr lang="ru-RU" i="1" dirty="0" smtClean="0"/>
              <a:t>«Уважай самого себя, если хочешь. Чтобы тебя уважали». </a:t>
            </a:r>
            <a:r>
              <a:rPr lang="ru-RU" dirty="0" smtClean="0"/>
              <a:t>(Б. </a:t>
            </a:r>
            <a:r>
              <a:rPr lang="ru-RU" dirty="0" err="1" smtClean="0"/>
              <a:t>Грасин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28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095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b="1" i="1" dirty="0" smtClean="0"/>
              <a:t>«Настанет день, и час</a:t>
            </a:r>
          </a:p>
          <a:p>
            <a:pPr marL="0" indent="0">
              <a:buNone/>
            </a:pPr>
            <a:r>
              <a:rPr lang="ru-RU" sz="4800" b="1" i="1" dirty="0" smtClean="0"/>
              <a:t>                         пробьет,</a:t>
            </a:r>
          </a:p>
          <a:p>
            <a:pPr marL="0" indent="0">
              <a:buNone/>
            </a:pPr>
            <a:r>
              <a:rPr lang="ru-RU" sz="4800" b="1" i="1" dirty="0" smtClean="0"/>
              <a:t>Когда уму и чести</a:t>
            </a:r>
          </a:p>
          <a:p>
            <a:pPr marL="0" indent="0">
              <a:buNone/>
            </a:pPr>
            <a:r>
              <a:rPr lang="ru-RU" sz="4800" b="1" i="1" dirty="0" smtClean="0"/>
              <a:t>На всей земле придет черед</a:t>
            </a:r>
          </a:p>
          <a:p>
            <a:pPr marL="0" indent="0">
              <a:buNone/>
            </a:pPr>
            <a:r>
              <a:rPr lang="ru-RU" sz="4800" b="1" i="1" dirty="0" smtClean="0"/>
              <a:t>Стоять на первом месте.»</a:t>
            </a:r>
          </a:p>
          <a:p>
            <a:pPr marL="0" indent="0">
              <a:buNone/>
            </a:pPr>
            <a:r>
              <a:rPr lang="ru-RU" sz="4800" i="1" dirty="0" smtClean="0"/>
              <a:t>                               Роберт Бернс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xmlns="" val="4628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Нравственные ценности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3400" i="1" dirty="0" smtClean="0"/>
              <a:t>Нравственность есть наука об отношениях, существующих между людьми , и обязанностях, вытекающих из этих отношений. </a:t>
            </a:r>
            <a:r>
              <a:rPr lang="ru-RU" sz="3400" dirty="0" smtClean="0"/>
              <a:t>(</a:t>
            </a:r>
            <a:r>
              <a:rPr lang="ru-RU" sz="3400" dirty="0" err="1" smtClean="0"/>
              <a:t>П.Гольбах</a:t>
            </a:r>
            <a:r>
              <a:rPr lang="ru-RU" sz="3400" dirty="0" smtClean="0"/>
              <a:t>)</a:t>
            </a:r>
          </a:p>
          <a:p>
            <a:pPr>
              <a:buNone/>
            </a:pPr>
            <a:r>
              <a:rPr lang="ru-RU" sz="3400" dirty="0" smtClean="0"/>
              <a:t>     </a:t>
            </a:r>
            <a:r>
              <a:rPr lang="ru-RU" sz="3400" i="1" dirty="0" smtClean="0"/>
              <a:t>Подлинная цель этой науки-счастье наибольшего числа людей. </a:t>
            </a:r>
            <a:r>
              <a:rPr lang="ru-RU" sz="3400" dirty="0" smtClean="0"/>
              <a:t>(Гельвеций)</a:t>
            </a: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 Мораль-система норм и правил, определяющих обязанности человека по отношению к обществу, включает в себя общечеловеческие нормы:</a:t>
            </a:r>
          </a:p>
          <a:p>
            <a:r>
              <a:rPr lang="ru-RU" sz="3400" dirty="0" smtClean="0"/>
              <a:t>Любовь к Родине.</a:t>
            </a:r>
          </a:p>
          <a:p>
            <a:r>
              <a:rPr lang="ru-RU" sz="3400" dirty="0" smtClean="0"/>
              <a:t>Трудолюбие.</a:t>
            </a:r>
          </a:p>
          <a:p>
            <a:r>
              <a:rPr lang="ru-RU" sz="3400" dirty="0" smtClean="0"/>
              <a:t>Доброту.</a:t>
            </a:r>
          </a:p>
          <a:p>
            <a:r>
              <a:rPr lang="ru-RU" sz="3400" dirty="0" smtClean="0"/>
              <a:t>Милосердие.</a:t>
            </a:r>
          </a:p>
          <a:p>
            <a:r>
              <a:rPr lang="ru-RU" sz="3400" dirty="0" smtClean="0"/>
              <a:t>Честность.</a:t>
            </a:r>
          </a:p>
          <a:p>
            <a:r>
              <a:rPr lang="ru-RU" sz="3400" dirty="0" smtClean="0"/>
              <a:t>Преданность.</a:t>
            </a:r>
          </a:p>
          <a:p>
            <a:r>
              <a:rPr lang="ru-RU" sz="3400" dirty="0" smtClean="0"/>
              <a:t>Честь.</a:t>
            </a:r>
          </a:p>
          <a:p>
            <a:r>
              <a:rPr lang="ru-RU" sz="3400" dirty="0" smtClean="0"/>
              <a:t>Достоинство.</a:t>
            </a:r>
          </a:p>
          <a:p>
            <a:r>
              <a:rPr lang="ru-RU" sz="3400" dirty="0" smtClean="0"/>
              <a:t>Уважение к старшим и многое другое.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126163"/>
          </a:xfrm>
        </p:spPr>
        <p:txBody>
          <a:bodyPr>
            <a:no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Контроль за выполнением моральных норм осуществляется исключительно совестью каждого конкретного человека и общественным мнением. Именно поэтому быть или не быть моральным (честным, порядочным, добрым) почти полностью зависит от выбора каждого.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Каждый человек должен знать, что в мире есть вещи мерзкие, гнусные и испытывать к ним отвращение, негодование.</a:t>
            </a:r>
          </a:p>
          <a:p>
            <a:pPr marL="0" lvl="0" indent="0">
              <a:buNone/>
            </a:pPr>
            <a:r>
              <a:rPr lang="ru-RU" dirty="0" smtClean="0"/>
              <a:t>Поступать плохо-это значит:</a:t>
            </a:r>
          </a:p>
          <a:p>
            <a:r>
              <a:rPr lang="ru-RU" dirty="0" smtClean="0"/>
              <a:t>Наедине с собой поступать не так, как поступил бы на глазах других.</a:t>
            </a:r>
          </a:p>
          <a:p>
            <a:r>
              <a:rPr lang="ru-RU" dirty="0" smtClean="0"/>
              <a:t>Лениться и бездельничать.</a:t>
            </a:r>
          </a:p>
          <a:p>
            <a:r>
              <a:rPr lang="ru-RU" dirty="0" smtClean="0"/>
              <a:t>Требовать от отца и матери того, что не </a:t>
            </a:r>
            <a:r>
              <a:rPr lang="ru-RU" smtClean="0"/>
              <a:t>заслужил трудом.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то, что соответствует действительности, истина, правота , уверенность.</a:t>
            </a:r>
          </a:p>
          <a:p>
            <a:r>
              <a:rPr lang="ru-RU" dirty="0" smtClean="0"/>
              <a:t>Это общая совесть людей. (М. Пришвин)</a:t>
            </a:r>
          </a:p>
          <a:p>
            <a:r>
              <a:rPr lang="ru-RU" dirty="0" smtClean="0"/>
              <a:t>Правда-свет разума.(Русская пословица)</a:t>
            </a:r>
          </a:p>
          <a:p>
            <a:r>
              <a:rPr lang="ru-RU" dirty="0" smtClean="0"/>
              <a:t>По мнению древних славян, правда на земле (правое дело) имеет естество огня. Зажигая лучину, на Руси говорили: «Святой огонек, дайся нам!» Символ  чистоты душевной –огонь не терпит ничего нечистого.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ЗАВЕРШИТЕ 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Я предпочитаю говорить правду, потому что…</a:t>
            </a:r>
          </a:p>
          <a:p>
            <a:r>
              <a:rPr lang="ru-RU" dirty="0" smtClean="0"/>
              <a:t>После обмана на душе…</a:t>
            </a:r>
          </a:p>
          <a:p>
            <a:r>
              <a:rPr lang="ru-RU" dirty="0" smtClean="0"/>
              <a:t>Когда я встречаюсь с неправдой…</a:t>
            </a:r>
          </a:p>
          <a:p>
            <a:r>
              <a:rPr lang="ru-RU" dirty="0" smtClean="0"/>
              <a:t>Честный человек это тот, который…</a:t>
            </a:r>
          </a:p>
          <a:p>
            <a:r>
              <a:rPr lang="ru-RU" dirty="0" smtClean="0"/>
              <a:t>Правда лучше лжи, потому что…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Проявление своей воли, способность действовать в соответствии со своими целями и интересами; отсутствие ограничений.</a:t>
            </a:r>
          </a:p>
          <a:p>
            <a:r>
              <a:rPr lang="ru-RU" dirty="0" smtClean="0"/>
              <a:t>Свобода и распущенность- понятия одно другому совершенно противоположные. (</a:t>
            </a:r>
            <a:r>
              <a:rPr lang="ru-RU" dirty="0" err="1" smtClean="0"/>
              <a:t>Квинтилиан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Свобода заключается в правде делать все, что не вредит другим. (</a:t>
            </a:r>
            <a:r>
              <a:rPr lang="ru-RU" dirty="0" err="1" smtClean="0"/>
              <a:t>Клаудиус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4000" b="1" dirty="0" smtClean="0"/>
              <a:t>Для чего человек должен ограничивать свою свободу?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/>
              <a:t>СИТУАЦИИ: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Нужно </a:t>
            </a:r>
            <a:r>
              <a:rPr lang="ru-RU" dirty="0" smtClean="0"/>
              <a:t>принять решение</a:t>
            </a:r>
            <a:r>
              <a:rPr lang="ru-RU" dirty="0" smtClean="0"/>
              <a:t>. </a:t>
            </a:r>
            <a:r>
              <a:rPr lang="ru-RU" dirty="0" smtClean="0"/>
              <a:t>Ваше мнение не совпадает с мнением родителей.</a:t>
            </a:r>
          </a:p>
          <a:p>
            <a:r>
              <a:rPr lang="ru-RU" dirty="0" smtClean="0"/>
              <a:t>На уроке математике неудержимо захотелось есть (петь, плясать, стоять на голове).</a:t>
            </a:r>
          </a:p>
          <a:p>
            <a:r>
              <a:rPr lang="ru-RU" dirty="0" smtClean="0"/>
              <a:t>К вам пришли гости. Вы веселитесь, гремит музыка, а время уже позднее.</a:t>
            </a:r>
          </a:p>
          <a:p>
            <a:r>
              <a:rPr lang="ru-RU" dirty="0" smtClean="0"/>
              <a:t>Друзья зовут на дискотеку. Вам очень хочется пойти, но у вас заболела мама.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СОВЕСТЬ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Совесть</a:t>
            </a:r>
            <a:r>
              <a:rPr lang="ru-RU" dirty="0" smtClean="0"/>
              <a:t>-внутренняя убежде6нность в том, что является добром и злом, сознание нравственной ответственности за свое поведение; выражение способности осуществлять нравственный самоконтроль, самостоятельно формировать для себя нравственные обязанности, требовать от себя их выполнения и производить самооценку совершаемых поступков.</a:t>
            </a:r>
          </a:p>
          <a:p>
            <a:r>
              <a:rPr lang="ru-RU" b="1" dirty="0" smtClean="0"/>
              <a:t>Совесть</a:t>
            </a:r>
            <a:r>
              <a:rPr lang="ru-RU" dirty="0" smtClean="0"/>
              <a:t>- это внутренняя работа ума и сердца, это внутренний голос человека.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771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 общеобразовательное бюджетное учреждение «Средняя общеобразовательная школа №3 им. А.С.Пушкина» Духовно-нравственное  воспитание .</vt:lpstr>
      <vt:lpstr>Нравственные ценности</vt:lpstr>
      <vt:lpstr>Слайд 3</vt:lpstr>
      <vt:lpstr>Слайд 4</vt:lpstr>
      <vt:lpstr>ПРАВДА </vt:lpstr>
      <vt:lpstr>ЗАВЕРШИТЕ  ПРЕДЛОЖЕНИЕ</vt:lpstr>
      <vt:lpstr>СВОБОДА</vt:lpstr>
      <vt:lpstr> Для чего человек должен ограничивать свою свободу? СИТУАЦИИ:</vt:lpstr>
      <vt:lpstr>СОВЕСТЬ</vt:lpstr>
      <vt:lpstr>  </vt:lpstr>
      <vt:lpstr>Слайд 11</vt:lpstr>
      <vt:lpstr>Чего по-вашему надо стыдиться в жизни?</vt:lpstr>
      <vt:lpstr>Честь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Кабинет 106_1</dc:creator>
  <cp:lastModifiedBy>Работа</cp:lastModifiedBy>
  <cp:revision>59</cp:revision>
  <dcterms:created xsi:type="dcterms:W3CDTF">2011-08-29T05:29:37Z</dcterms:created>
  <dcterms:modified xsi:type="dcterms:W3CDTF">2012-11-17T05:37:48Z</dcterms:modified>
</cp:coreProperties>
</file>